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256" r:id="rId2"/>
    <p:sldId id="274" r:id="rId3"/>
    <p:sldId id="302" r:id="rId4"/>
    <p:sldId id="301" r:id="rId5"/>
    <p:sldId id="303" r:id="rId6"/>
    <p:sldId id="305" r:id="rId7"/>
    <p:sldId id="279" r:id="rId8"/>
    <p:sldId id="288" r:id="rId9"/>
    <p:sldId id="290" r:id="rId10"/>
    <p:sldId id="291" r:id="rId11"/>
    <p:sldId id="282" r:id="rId12"/>
    <p:sldId id="300" r:id="rId13"/>
    <p:sldId id="293" r:id="rId14"/>
    <p:sldId id="294" r:id="rId15"/>
    <p:sldId id="295" r:id="rId16"/>
    <p:sldId id="298" r:id="rId17"/>
    <p:sldId id="304" r:id="rId18"/>
    <p:sldId id="29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9169" autoAdjust="0"/>
  </p:normalViewPr>
  <p:slideViewPr>
    <p:cSldViewPr>
      <p:cViewPr>
        <p:scale>
          <a:sx n="75" d="100"/>
          <a:sy n="75" d="100"/>
        </p:scale>
        <p:origin x="-123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DEDC82-4560-43E2-8232-35C4BAF6E664}" type="datetimeFigureOut">
              <a:rPr lang="en-US" smtClean="0"/>
              <a:pPr/>
              <a:t>11/25/2014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C5193E-7953-4B79-8044-0EB8B5DCA1BD}" type="slidenum">
              <a:rPr lang="en-US" smtClean="0"/>
              <a:pPr/>
              <a:t>‹#›</a:t>
            </a:fld>
            <a:endParaRPr lang="en-US"/>
          </a:p>
        </p:txBody>
      </p:sp>
    </p:spTree>
    <p:extLst>
      <p:ext uri="{BB962C8B-B14F-4D97-AF65-F5344CB8AC3E}">
        <p14:creationId xmlns:p14="http://schemas.microsoft.com/office/powerpoint/2010/main" val="3669722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529741-E146-46AD-B578-BE2804C76594}" type="datetimeFigureOut">
              <a:rPr lang="en-US" smtClean="0"/>
              <a:pPr/>
              <a:t>11/25/2014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12627-7437-4493-A22A-4044D6940018}" type="slidenum">
              <a:rPr lang="en-US" smtClean="0"/>
              <a:pPr/>
              <a:t>‹#›</a:t>
            </a:fld>
            <a:endParaRPr lang="en-US"/>
          </a:p>
        </p:txBody>
      </p:sp>
    </p:spTree>
    <p:extLst>
      <p:ext uri="{BB962C8B-B14F-4D97-AF65-F5344CB8AC3E}">
        <p14:creationId xmlns:p14="http://schemas.microsoft.com/office/powerpoint/2010/main" val="4198007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812627-7437-4493-A22A-4044D694001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none" dirty="0" smtClean="0">
              <a:solidFill>
                <a:schemeClr val="bg1"/>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none" dirty="0" smtClean="0">
              <a:solidFill>
                <a:schemeClr val="bg1"/>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none" dirty="0" smtClean="0">
              <a:solidFill>
                <a:schemeClr val="bg1"/>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none" dirty="0" smtClean="0">
              <a:solidFill>
                <a:schemeClr val="bg1"/>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none" dirty="0" smtClean="0">
              <a:solidFill>
                <a:schemeClr val="bg1"/>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none" dirty="0" smtClean="0">
              <a:solidFill>
                <a:schemeClr val="bg1"/>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BE1FE65-9616-4A49-AF6F-9F22818A2F6F}" type="datetime1">
              <a:rPr lang="en-US" smtClean="0"/>
              <a:pPr/>
              <a:t>11/25/2014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82DB454-FBD6-4DD7-8956-696EFA8BCCE1}"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73DEB1-8E92-4953-BD67-CD5038A60356}" type="datetime1">
              <a:rPr lang="en-US" smtClean="0"/>
              <a:pPr/>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DB454-FBD6-4DD7-8956-696EFA8BCC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F56FB6-5E8F-4BEC-A0FF-9542A5ED7947}" type="datetime1">
              <a:rPr lang="en-US" smtClean="0"/>
              <a:pPr/>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DB454-FBD6-4DD7-8956-696EFA8BCC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3BE3C7-71A6-4B91-A0AB-5DE3E8CC666F}" type="datetime1">
              <a:rPr lang="en-US" smtClean="0"/>
              <a:pPr/>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DB454-FBD6-4DD7-8956-696EFA8BCC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A6E1188-8A37-460E-93C7-FF2DBCBAC1E1}" type="datetime1">
              <a:rPr lang="en-US" smtClean="0"/>
              <a:pPr/>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82DB454-FBD6-4DD7-8956-696EFA8BCCE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D395DF-6401-4421-A01C-49BCB47B1EDF}" type="datetime1">
              <a:rPr lang="en-US" smtClean="0"/>
              <a:pPr/>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DB454-FBD6-4DD7-8956-696EFA8BCC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8F0A483-59F8-4F69-BEB7-5393E35B20E0}" type="datetime1">
              <a:rPr lang="en-US" smtClean="0"/>
              <a:pPr/>
              <a:t>11/25/2014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2DB454-FBD6-4DD7-8956-696EFA8BCC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7A5AEF-A2FE-475A-B845-5A5D6DA1FE83}" type="datetime1">
              <a:rPr lang="en-US" smtClean="0"/>
              <a:pPr/>
              <a:t>11/25/2014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2DB454-FBD6-4DD7-8956-696EFA8BCC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8356C-2BAA-479A-9B96-3CEC9EE55DCA}" type="datetime1">
              <a:rPr lang="en-US" smtClean="0"/>
              <a:pPr/>
              <a:t>11/25/2014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2DB454-FBD6-4DD7-8956-696EFA8BCC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4108D3-1875-42CD-B262-9D4E599C52DD}" type="datetime1">
              <a:rPr lang="en-US" smtClean="0"/>
              <a:pPr/>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DB454-FBD6-4DD7-8956-696EFA8BCC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54BEF08-91FE-42AB-B987-92A061FE5A5D}" type="datetime1">
              <a:rPr lang="en-US" smtClean="0"/>
              <a:pPr/>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DB454-FBD6-4DD7-8956-696EFA8BCC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AAAB90A-186A-4E52-9992-853B1460DBD1}" type="datetime1">
              <a:rPr lang="en-US" smtClean="0"/>
              <a:pPr/>
              <a:t>11/25/2014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82DB454-FBD6-4DD7-8956-696EFA8BCCE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mc-npl.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90800"/>
            <a:ext cx="8229600" cy="990600"/>
          </a:xfrm>
        </p:spPr>
        <p:style>
          <a:lnRef idx="3">
            <a:schemeClr val="lt1"/>
          </a:lnRef>
          <a:fillRef idx="1">
            <a:schemeClr val="dk1"/>
          </a:fillRef>
          <a:effectRef idx="1">
            <a:schemeClr val="dk1"/>
          </a:effectRef>
          <a:fontRef idx="minor">
            <a:schemeClr val="lt1"/>
          </a:fontRef>
        </p:style>
        <p:txBody>
          <a:bodyPr anchor="t" anchorCtr="0">
            <a:normAutofit/>
          </a:bodyPr>
          <a:lstStyle/>
          <a:p>
            <a:r>
              <a:rPr lang="en-US" sz="2700" cap="none" dirty="0" smtClean="0"/>
              <a:t>Downloading Adobe Digital Editions </a:t>
            </a:r>
            <a:r>
              <a:rPr lang="en-US" sz="2700" cap="none" dirty="0" smtClean="0"/>
              <a:t>4.0</a:t>
            </a:r>
            <a:r>
              <a:rPr lang="en-US" sz="2700" cap="none" dirty="0" smtClean="0"/>
              <a:t/>
            </a:r>
            <a:br>
              <a:rPr lang="en-US" sz="2700" cap="none" dirty="0" smtClean="0"/>
            </a:br>
            <a:r>
              <a:rPr lang="en-US" sz="2700" cap="none" dirty="0" smtClean="0"/>
              <a:t> and Getting an Adobe ID</a:t>
            </a:r>
            <a:endParaRPr lang="en-US" sz="2000" dirty="0"/>
          </a:p>
        </p:txBody>
      </p:sp>
      <p:sp>
        <p:nvSpPr>
          <p:cNvPr id="5" name="Subtitle 3"/>
          <p:cNvSpPr txBox="1">
            <a:spLocks/>
          </p:cNvSpPr>
          <p:nvPr/>
        </p:nvSpPr>
        <p:spPr>
          <a:xfrm>
            <a:off x="6883400" y="5943600"/>
            <a:ext cx="2362200" cy="4572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b="0" i="1" u="none" strike="noStrike" kern="1200" cap="none" spc="0" normalizeH="0" baseline="0" noProof="0" dirty="0" smtClean="0">
                <a:ln>
                  <a:noFill/>
                </a:ln>
                <a:solidFill>
                  <a:schemeClr val="tx1"/>
                </a:solidFill>
                <a:effectLst/>
                <a:uLnTx/>
                <a:uFillTx/>
                <a:latin typeface="+mn-lt"/>
                <a:ea typeface="+mn-ea"/>
                <a:cs typeface="+mn-cs"/>
              </a:rPr>
              <a:t>November 2014</a:t>
            </a:r>
            <a:endParaRPr kumimoji="0" lang="en-US"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152400" y="5943600"/>
            <a:ext cx="4889500"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t>Prepared by the Computer Lab</a:t>
            </a:r>
          </a:p>
          <a:p>
            <a:r>
              <a:rPr lang="en-US" i="1" dirty="0"/>
              <a:t>Montgomery County-Norristown Public Library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457200" y="1219200"/>
            <a:ext cx="6934200" cy="1231106"/>
          </a:xfrm>
          <a:prstGeom prst="rect">
            <a:avLst/>
          </a:prstGeom>
          <a:noFill/>
        </p:spPr>
        <p:txBody>
          <a:bodyPr wrap="square" rtlCol="0">
            <a:spAutoFit/>
          </a:bodyPr>
          <a:lstStyle/>
          <a:p>
            <a:pPr>
              <a:buFont typeface="Arial" pitchFamily="34" charset="0"/>
              <a:buChar char="•"/>
            </a:pPr>
            <a:endParaRPr lang="en-US" dirty="0" smtClean="0">
              <a:solidFill>
                <a:schemeClr val="bg1"/>
              </a:solidFill>
            </a:endParaRPr>
          </a:p>
          <a:p>
            <a:endParaRPr lang="en-US" sz="2000" dirty="0" smtClean="0">
              <a:solidFill>
                <a:schemeClr val="bg1"/>
              </a:solidFill>
            </a:endParaRPr>
          </a:p>
          <a:p>
            <a:pPr>
              <a:buFont typeface="Arial" pitchFamily="34" charset="0"/>
              <a:buChar char="•"/>
            </a:pPr>
            <a:endParaRPr lang="en-US" dirty="0" smtClean="0">
              <a:solidFill>
                <a:schemeClr val="bg1"/>
              </a:solidFill>
            </a:endParaRPr>
          </a:p>
          <a:p>
            <a:pPr>
              <a:buFont typeface="Arial" pitchFamily="34" charset="0"/>
              <a:buChar char="•"/>
            </a:pPr>
            <a:endParaRPr lang="en-US" dirty="0">
              <a:solidFill>
                <a:schemeClr val="bg1"/>
              </a:solidFill>
            </a:endParaRPr>
          </a:p>
        </p:txBody>
      </p:sp>
      <p:sp>
        <p:nvSpPr>
          <p:cNvPr id="11" name="TextBox 10"/>
          <p:cNvSpPr txBox="1"/>
          <p:nvPr/>
        </p:nvSpPr>
        <p:spPr>
          <a:xfrm>
            <a:off x="304800" y="609600"/>
            <a:ext cx="8610600" cy="3170099"/>
          </a:xfrm>
          <a:prstGeom prst="rect">
            <a:avLst/>
          </a:prstGeom>
          <a:noFill/>
        </p:spPr>
        <p:txBody>
          <a:bodyPr wrap="square" rtlCol="0">
            <a:spAutoFit/>
          </a:bodyPr>
          <a:lstStyle/>
          <a:p>
            <a:pPr>
              <a:defRPr/>
            </a:pPr>
            <a:r>
              <a:rPr lang="en-US" sz="2000" dirty="0">
                <a:solidFill>
                  <a:schemeClr val="bg1"/>
                </a:solidFill>
              </a:rPr>
              <a:t>We recommend keeping </a:t>
            </a:r>
            <a:r>
              <a:rPr lang="en-US" sz="2000" dirty="0" smtClean="0">
                <a:solidFill>
                  <a:schemeClr val="bg1"/>
                </a:solidFill>
              </a:rPr>
              <a:t>the default destination folder for the Program Files and clicking </a:t>
            </a:r>
            <a:r>
              <a:rPr lang="en-US" sz="2000" b="1" dirty="0" smtClean="0">
                <a:solidFill>
                  <a:schemeClr val="bg1"/>
                </a:solidFill>
              </a:rPr>
              <a:t>Install</a:t>
            </a:r>
            <a:r>
              <a:rPr lang="en-US" sz="2000" dirty="0" smtClean="0">
                <a:solidFill>
                  <a:schemeClr val="bg1"/>
                </a:solidFill>
              </a:rPr>
              <a:t>.</a:t>
            </a:r>
            <a:endParaRPr lang="en-US" sz="2000" dirty="0">
              <a:solidFill>
                <a:schemeClr val="bg1"/>
              </a:solidFill>
            </a:endParaRPr>
          </a:p>
          <a:p>
            <a:endParaRPr lang="en-US" sz="2000" dirty="0" smtClean="0">
              <a:solidFill>
                <a:schemeClr val="bg1"/>
              </a:solidFill>
            </a:endParaRPr>
          </a:p>
          <a:p>
            <a:pPr marL="457200" indent="-457200">
              <a:buAutoNum type="arabicPeriod" startAt="3"/>
            </a:pPr>
            <a:endParaRPr lang="en-US" sz="2000" dirty="0" smtClean="0">
              <a:solidFill>
                <a:schemeClr val="bg1"/>
              </a:solidFill>
            </a:endParaRPr>
          </a:p>
          <a:p>
            <a:pPr marL="457200" indent="-457200">
              <a:buAutoNum type="arabicPeriod" startAt="3"/>
            </a:pPr>
            <a:endParaRPr lang="en-US" sz="2000" dirty="0" smtClean="0">
              <a:solidFill>
                <a:schemeClr val="bg1"/>
              </a:solidFill>
            </a:endParaRPr>
          </a:p>
          <a:p>
            <a:pPr marL="457200" indent="-457200">
              <a:buAutoNum type="arabicPeriod" startAt="3"/>
            </a:pPr>
            <a:endParaRPr lang="en-US" sz="2000" dirty="0" smtClean="0">
              <a:solidFill>
                <a:schemeClr val="bg1"/>
              </a:solidFill>
            </a:endParaRPr>
          </a:p>
          <a:p>
            <a:pPr marL="457200" indent="-457200">
              <a:buAutoNum type="arabicPeriod" startAt="3"/>
            </a:pPr>
            <a:endParaRPr lang="en-US" sz="2000" dirty="0" smtClean="0">
              <a:solidFill>
                <a:schemeClr val="bg1"/>
              </a:solidFill>
            </a:endParaRPr>
          </a:p>
          <a:p>
            <a:pPr marL="457200" indent="-457200">
              <a:buAutoNum type="arabicPeriod" startAt="3"/>
            </a:pPr>
            <a:endParaRPr lang="en-US" sz="2000" dirty="0" smtClean="0">
              <a:solidFill>
                <a:schemeClr val="bg1"/>
              </a:solidFill>
            </a:endParaRPr>
          </a:p>
          <a:p>
            <a:pPr marL="457200" indent="-457200">
              <a:buAutoNum type="arabicPeriod" startAt="3"/>
            </a:pPr>
            <a:endParaRPr lang="en-US" sz="2000" dirty="0" smtClean="0">
              <a:solidFill>
                <a:schemeClr val="bg1"/>
              </a:solidFill>
            </a:endParaRPr>
          </a:p>
          <a:p>
            <a:pPr marL="457200" indent="-457200">
              <a:buAutoNum type="arabicPeriod" startAt="3"/>
            </a:pPr>
            <a:endParaRPr lang="en-US" sz="2000" dirty="0" smtClean="0">
              <a:solidFill>
                <a:schemeClr val="bg1"/>
              </a:solidFill>
            </a:endParaRPr>
          </a:p>
        </p:txBody>
      </p:sp>
      <p:sp>
        <p:nvSpPr>
          <p:cNvPr id="9" name="TextBox 8"/>
          <p:cNvSpPr txBox="1"/>
          <p:nvPr/>
        </p:nvSpPr>
        <p:spPr>
          <a:xfrm>
            <a:off x="381000" y="71735"/>
            <a:ext cx="85344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dirty="0" smtClean="0">
                <a:solidFill>
                  <a:schemeClr val="bg1"/>
                </a:solidFill>
              </a:rPr>
              <a:t>Downloading ADE and getting an Adobe ID step by step…</a:t>
            </a:r>
            <a:endParaRPr lang="en-US" sz="2000" dirty="0">
              <a:solidFill>
                <a:schemeClr val="bg1"/>
              </a:solidFill>
            </a:endParaRPr>
          </a:p>
        </p:txBody>
      </p:sp>
      <p:sp>
        <p:nvSpPr>
          <p:cNvPr id="10" name="Slide Number Placeholder 9"/>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10</a:t>
            </a:fld>
            <a:endParaRPr lang="en-US" dirty="0">
              <a:solidFill>
                <a:schemeClr val="bg1">
                  <a:lumMod val="65000"/>
                  <a:lumOff val="35000"/>
                </a:schemeClr>
              </a:solidFill>
            </a:endParaRPr>
          </a:p>
        </p:txBody>
      </p:sp>
      <p:sp>
        <p:nvSpPr>
          <p:cNvPr id="4" name="Rectangle 3"/>
          <p:cNvSpPr/>
          <p:nvPr/>
        </p:nvSpPr>
        <p:spPr>
          <a:xfrm>
            <a:off x="457200" y="3783497"/>
            <a:ext cx="8229600" cy="369332"/>
          </a:xfrm>
          <a:prstGeom prst="rect">
            <a:avLst/>
          </a:prstGeom>
        </p:spPr>
        <p:txBody>
          <a:bodyPr wrap="square">
            <a:spAutoFit/>
          </a:bodyPr>
          <a:lstStyle/>
          <a:p>
            <a:pPr>
              <a:defRPr/>
            </a:pPr>
            <a:r>
              <a:rPr lang="en-US" dirty="0" smtClean="0">
                <a:solidFill>
                  <a:schemeClr val="bg1"/>
                </a:solidFill>
              </a:rPr>
              <a:t>Click the </a:t>
            </a:r>
            <a:r>
              <a:rPr lang="en-US" b="1" dirty="0" smtClean="0">
                <a:solidFill>
                  <a:schemeClr val="bg1"/>
                </a:solidFill>
              </a:rPr>
              <a:t>Close</a:t>
            </a:r>
            <a:r>
              <a:rPr lang="en-US" dirty="0" smtClean="0">
                <a:solidFill>
                  <a:schemeClr val="bg1"/>
                </a:solidFill>
              </a:rPr>
              <a:t> button once the install is complete.</a:t>
            </a:r>
            <a:endParaRPr lang="en-US"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150" y="1396416"/>
            <a:ext cx="3429000" cy="2387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flipH="1">
            <a:off x="5829300" y="3517900"/>
            <a:ext cx="590550" cy="0"/>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7150" y="4267200"/>
            <a:ext cx="3494529" cy="2450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H="1">
            <a:off x="5892800" y="6400800"/>
            <a:ext cx="590550" cy="0"/>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466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533400" y="1219200"/>
            <a:ext cx="6934200" cy="1231106"/>
          </a:xfrm>
          <a:prstGeom prst="rect">
            <a:avLst/>
          </a:prstGeom>
          <a:noFill/>
        </p:spPr>
        <p:txBody>
          <a:bodyPr wrap="square" rtlCol="0">
            <a:spAutoFit/>
          </a:bodyPr>
          <a:lstStyle/>
          <a:p>
            <a:pPr>
              <a:buFont typeface="Arial" pitchFamily="34" charset="0"/>
              <a:buChar char="•"/>
            </a:pPr>
            <a:endParaRPr lang="en-US" dirty="0" smtClean="0">
              <a:solidFill>
                <a:schemeClr val="bg1"/>
              </a:solidFill>
            </a:endParaRPr>
          </a:p>
          <a:p>
            <a:endParaRPr lang="en-US" sz="2000" dirty="0" smtClean="0">
              <a:solidFill>
                <a:schemeClr val="bg1"/>
              </a:solidFill>
            </a:endParaRPr>
          </a:p>
          <a:p>
            <a:pPr>
              <a:buFont typeface="Arial" pitchFamily="34" charset="0"/>
              <a:buChar char="•"/>
            </a:pPr>
            <a:endParaRPr lang="en-US" dirty="0" smtClean="0">
              <a:solidFill>
                <a:schemeClr val="bg1"/>
              </a:solidFill>
            </a:endParaRPr>
          </a:p>
          <a:p>
            <a:pPr>
              <a:buFont typeface="Arial" pitchFamily="34" charset="0"/>
              <a:buChar char="•"/>
            </a:pPr>
            <a:endParaRPr lang="en-US" dirty="0">
              <a:solidFill>
                <a:schemeClr val="bg1"/>
              </a:solidFill>
            </a:endParaRPr>
          </a:p>
        </p:txBody>
      </p:sp>
      <p:sp>
        <p:nvSpPr>
          <p:cNvPr id="22" name="Rectangle 21"/>
          <p:cNvSpPr/>
          <p:nvPr/>
        </p:nvSpPr>
        <p:spPr>
          <a:xfrm>
            <a:off x="152400" y="76200"/>
            <a:ext cx="1794082" cy="40011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algn="ctr"/>
            <a:r>
              <a:rPr lang="en-US" sz="2000" dirty="0" smtClean="0">
                <a:solidFill>
                  <a:schemeClr val="bg1"/>
                </a:solidFill>
              </a:rPr>
              <a:t>step by step…</a:t>
            </a:r>
            <a:endParaRPr lang="en-US" sz="2000" dirty="0">
              <a:solidFill>
                <a:schemeClr val="bg1"/>
              </a:solidFill>
            </a:endParaRPr>
          </a:p>
        </p:txBody>
      </p:sp>
      <p:sp>
        <p:nvSpPr>
          <p:cNvPr id="19" name="TextBox 18"/>
          <p:cNvSpPr txBox="1"/>
          <p:nvPr/>
        </p:nvSpPr>
        <p:spPr>
          <a:xfrm>
            <a:off x="152400" y="609600"/>
            <a:ext cx="8610600" cy="2246769"/>
          </a:xfrm>
          <a:prstGeom prst="rect">
            <a:avLst/>
          </a:prstGeom>
          <a:noFill/>
        </p:spPr>
        <p:txBody>
          <a:bodyPr wrap="square" rtlCol="0">
            <a:spAutoFit/>
          </a:bodyPr>
          <a:lstStyle/>
          <a:p>
            <a:pPr marL="457200"/>
            <a:r>
              <a:rPr lang="en-US" sz="2000" dirty="0" smtClean="0">
                <a:solidFill>
                  <a:schemeClr val="bg1"/>
                </a:solidFill>
              </a:rPr>
              <a:t>Adobe Digital Editions launches on your computer complete with a guide for using the software. Once installed, this software requires that your computer be “Authorized” with an Adobe ID. The Authorize Computer prompt </a:t>
            </a:r>
            <a:r>
              <a:rPr lang="en-US" sz="2000" i="1" dirty="0" smtClean="0">
                <a:solidFill>
                  <a:schemeClr val="bg1"/>
                </a:solidFill>
              </a:rPr>
              <a:t>may</a:t>
            </a:r>
            <a:r>
              <a:rPr lang="en-US" sz="2000" dirty="0" smtClean="0">
                <a:solidFill>
                  <a:schemeClr val="bg1"/>
                </a:solidFill>
              </a:rPr>
              <a:t> appear automatically. If not, you will need to use the Help menu in the software to access the Authorize Computer command.  The slides that follow show how to authorize your computer.</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804285"/>
            <a:ext cx="5065439" cy="3795983"/>
          </a:xfrm>
          <a:prstGeom prst="rect">
            <a:avLst/>
          </a:prstGeom>
          <a:effectLst>
            <a:outerShdw blurRad="50800" dist="63500" dir="2700000" algn="tl" rotWithShape="0">
              <a:prstClr val="black">
                <a:alpha val="40000"/>
              </a:prstClr>
            </a:outerShdw>
          </a:effectLst>
        </p:spPr>
      </p:pic>
      <p:sp>
        <p:nvSpPr>
          <p:cNvPr id="7" name="Slide Number Placeholder 6"/>
          <p:cNvSpPr>
            <a:spLocks noGrp="1"/>
          </p:cNvSpPr>
          <p:nvPr>
            <p:ph type="sldNum" sz="quarter" idx="12"/>
          </p:nvPr>
        </p:nvSpPr>
        <p:spPr/>
        <p:txBody>
          <a:bodyPr/>
          <a:lstStyle/>
          <a:p>
            <a:fld id="{682DB454-FBD6-4DD7-8956-696EFA8BCCE1}"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533400" y="1219200"/>
            <a:ext cx="6934200" cy="1231106"/>
          </a:xfrm>
          <a:prstGeom prst="rect">
            <a:avLst/>
          </a:prstGeom>
          <a:noFill/>
        </p:spPr>
        <p:txBody>
          <a:bodyPr wrap="square" rtlCol="0">
            <a:spAutoFit/>
          </a:bodyPr>
          <a:lstStyle/>
          <a:p>
            <a:pPr>
              <a:buFont typeface="Arial" pitchFamily="34" charset="0"/>
              <a:buChar char="•"/>
            </a:pPr>
            <a:endParaRPr lang="en-US" dirty="0" smtClean="0">
              <a:solidFill>
                <a:schemeClr val="bg1"/>
              </a:solidFill>
            </a:endParaRPr>
          </a:p>
          <a:p>
            <a:endParaRPr lang="en-US" sz="2000" dirty="0" smtClean="0">
              <a:solidFill>
                <a:schemeClr val="bg1"/>
              </a:solidFill>
            </a:endParaRPr>
          </a:p>
          <a:p>
            <a:pPr>
              <a:buFont typeface="Arial" pitchFamily="34" charset="0"/>
              <a:buChar char="•"/>
            </a:pPr>
            <a:endParaRPr lang="en-US" dirty="0" smtClean="0">
              <a:solidFill>
                <a:schemeClr val="bg1"/>
              </a:solidFill>
            </a:endParaRPr>
          </a:p>
          <a:p>
            <a:pPr>
              <a:buFont typeface="Arial" pitchFamily="34" charset="0"/>
              <a:buChar char="•"/>
            </a:pPr>
            <a:endParaRPr lang="en-US" dirty="0">
              <a:solidFill>
                <a:schemeClr val="bg1"/>
              </a:solidFill>
            </a:endParaRPr>
          </a:p>
        </p:txBody>
      </p:sp>
      <p:sp>
        <p:nvSpPr>
          <p:cNvPr id="22" name="Rectangle 21"/>
          <p:cNvSpPr/>
          <p:nvPr/>
        </p:nvSpPr>
        <p:spPr>
          <a:xfrm>
            <a:off x="152400" y="76200"/>
            <a:ext cx="1794082" cy="40011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algn="ctr"/>
            <a:r>
              <a:rPr lang="en-US" sz="2000" dirty="0" smtClean="0">
                <a:solidFill>
                  <a:schemeClr val="bg1"/>
                </a:solidFill>
              </a:rPr>
              <a:t>step by step…</a:t>
            </a:r>
            <a:endParaRPr lang="en-US" sz="2000" dirty="0">
              <a:solidFill>
                <a:schemeClr val="bg1"/>
              </a:solidFill>
            </a:endParaRPr>
          </a:p>
        </p:txBody>
      </p:sp>
      <p:sp>
        <p:nvSpPr>
          <p:cNvPr id="7" name="Slide Number Placeholder 6"/>
          <p:cNvSpPr>
            <a:spLocks noGrp="1"/>
          </p:cNvSpPr>
          <p:nvPr>
            <p:ph type="sldNum" sz="quarter" idx="12"/>
          </p:nvPr>
        </p:nvSpPr>
        <p:spPr/>
        <p:txBody>
          <a:bodyPr/>
          <a:lstStyle/>
          <a:p>
            <a:fld id="{682DB454-FBD6-4DD7-8956-696EFA8BCCE1}" type="slidenum">
              <a:rPr lang="en-US" smtClean="0"/>
              <a:pPr/>
              <a:t>12</a:t>
            </a:fld>
            <a:endParaRPr lang="en-US" dirty="0"/>
          </a:p>
        </p:txBody>
      </p:sp>
      <p:sp>
        <p:nvSpPr>
          <p:cNvPr id="8" name="TextBox 7"/>
          <p:cNvSpPr txBox="1"/>
          <p:nvPr/>
        </p:nvSpPr>
        <p:spPr>
          <a:xfrm>
            <a:off x="152400" y="990600"/>
            <a:ext cx="8763000" cy="369332"/>
          </a:xfrm>
          <a:prstGeom prst="rect">
            <a:avLst/>
          </a:prstGeom>
          <a:noFill/>
        </p:spPr>
        <p:txBody>
          <a:bodyPr wrap="square" rtlCol="0">
            <a:spAutoFit/>
          </a:bodyPr>
          <a:lstStyle/>
          <a:p>
            <a:r>
              <a:rPr lang="en-US" dirty="0" smtClean="0">
                <a:solidFill>
                  <a:schemeClr val="bg1"/>
                </a:solidFill>
              </a:rPr>
              <a:t>From the Help menu, click on Authorize Computer…</a:t>
            </a:r>
            <a:endParaRPr lang="en-US"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27" y="1676400"/>
            <a:ext cx="7857758" cy="4800600"/>
          </a:xfrm>
          <a:prstGeom prst="rect">
            <a:avLst/>
          </a:prstGeom>
          <a:effectLst>
            <a:outerShdw blurRad="50800" dist="63500" dir="2700000" algn="tl" rotWithShape="0">
              <a:prstClr val="black">
                <a:alpha val="40000"/>
              </a:prstClr>
            </a:outerShdw>
          </a:effectLst>
        </p:spPr>
      </p:pic>
      <p:cxnSp>
        <p:nvCxnSpPr>
          <p:cNvPr id="10" name="Straight Arrow Connector 9"/>
          <p:cNvCxnSpPr/>
          <p:nvPr/>
        </p:nvCxnSpPr>
        <p:spPr>
          <a:xfrm flipH="1">
            <a:off x="4038600" y="2450306"/>
            <a:ext cx="5905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981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152400" y="685800"/>
            <a:ext cx="8763000" cy="1477328"/>
          </a:xfrm>
          <a:prstGeom prst="rect">
            <a:avLst/>
          </a:prstGeom>
          <a:noFill/>
        </p:spPr>
        <p:txBody>
          <a:bodyPr wrap="square" rtlCol="0">
            <a:spAutoFit/>
          </a:bodyPr>
          <a:lstStyle/>
          <a:p>
            <a:r>
              <a:rPr lang="en-US" dirty="0" smtClean="0">
                <a:solidFill>
                  <a:schemeClr val="bg1"/>
                </a:solidFill>
              </a:rPr>
              <a:t>A Computer Authorization box opens. You will need an Adobe ID to authorize your computer. If you don’t authorize, you won’t be able to transfer books from your computer to a Reader. If you do not already have an Adobe ID, a link is provided which takes you to a webpage where you can get one. The next few slides guide you through creating an Adobe ID.</a:t>
            </a:r>
            <a:endParaRPr lang="en-US" dirty="0">
              <a:solidFill>
                <a:schemeClr val="bg1"/>
              </a:solidFill>
            </a:endParaRPr>
          </a:p>
        </p:txBody>
      </p:sp>
      <p:sp>
        <p:nvSpPr>
          <p:cNvPr id="22" name="Rectangle 21"/>
          <p:cNvSpPr/>
          <p:nvPr/>
        </p:nvSpPr>
        <p:spPr>
          <a:xfrm>
            <a:off x="152400" y="76200"/>
            <a:ext cx="1794082" cy="40011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algn="ctr"/>
            <a:r>
              <a:rPr lang="en-US" sz="2000" dirty="0" smtClean="0">
                <a:solidFill>
                  <a:schemeClr val="bg1"/>
                </a:solidFill>
              </a:rPr>
              <a:t>step by step…</a:t>
            </a:r>
            <a:endParaRPr lang="en-US" sz="2000" dirty="0">
              <a:solidFill>
                <a:schemeClr val="bg1"/>
              </a:solidFill>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554" y="2440126"/>
            <a:ext cx="4971927" cy="4129228"/>
          </a:xfrm>
          <a:prstGeom prst="rect">
            <a:avLst/>
          </a:prstGeom>
          <a:effectLst>
            <a:outerShdw blurRad="50800" dist="63500" dir="2700000" algn="tl" rotWithShape="0">
              <a:prstClr val="black">
                <a:alpha val="40000"/>
              </a:prstClr>
            </a:outerShdw>
          </a:effectLst>
        </p:spPr>
      </p:pic>
      <p:sp>
        <p:nvSpPr>
          <p:cNvPr id="7" name="Slide Number Placeholder 6"/>
          <p:cNvSpPr>
            <a:spLocks noGrp="1"/>
          </p:cNvSpPr>
          <p:nvPr>
            <p:ph type="sldNum" sz="quarter" idx="12"/>
          </p:nvPr>
        </p:nvSpPr>
        <p:spPr/>
        <p:txBody>
          <a:bodyPr/>
          <a:lstStyle/>
          <a:p>
            <a:fld id="{682DB454-FBD6-4DD7-8956-696EFA8BCCE1}" type="slidenum">
              <a:rPr lang="en-US" smtClean="0"/>
              <a:pPr/>
              <a:t>13</a:t>
            </a:fld>
            <a:endParaRPr lang="en-US" dirty="0"/>
          </a:p>
        </p:txBody>
      </p:sp>
      <p:cxnSp>
        <p:nvCxnSpPr>
          <p:cNvPr id="8" name="Straight Arrow Connector 7"/>
          <p:cNvCxnSpPr/>
          <p:nvPr/>
        </p:nvCxnSpPr>
        <p:spPr>
          <a:xfrm flipH="1">
            <a:off x="6400800" y="4504740"/>
            <a:ext cx="5905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22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166171" y="838200"/>
            <a:ext cx="8763000" cy="646331"/>
          </a:xfrm>
          <a:prstGeom prst="rect">
            <a:avLst/>
          </a:prstGeom>
          <a:noFill/>
        </p:spPr>
        <p:txBody>
          <a:bodyPr wrap="square" rtlCol="0">
            <a:spAutoFit/>
          </a:bodyPr>
          <a:lstStyle/>
          <a:p>
            <a:r>
              <a:rPr lang="en-US" dirty="0" smtClean="0">
                <a:solidFill>
                  <a:schemeClr val="bg1"/>
                </a:solidFill>
              </a:rPr>
              <a:t>Complete a small registration form to create an Adobe ID. Be sure to  keep track of what you entered for an email address and a password. Click Create.</a:t>
            </a:r>
            <a:endParaRPr lang="en-US" dirty="0">
              <a:solidFill>
                <a:schemeClr val="bg1"/>
              </a:solidFill>
            </a:endParaRPr>
          </a:p>
        </p:txBody>
      </p:sp>
      <p:sp>
        <p:nvSpPr>
          <p:cNvPr id="22" name="Rectangle 21"/>
          <p:cNvSpPr/>
          <p:nvPr/>
        </p:nvSpPr>
        <p:spPr>
          <a:xfrm>
            <a:off x="152400" y="76200"/>
            <a:ext cx="1794082" cy="40011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algn="ctr"/>
            <a:r>
              <a:rPr lang="en-US" sz="2000" dirty="0" smtClean="0">
                <a:solidFill>
                  <a:schemeClr val="bg1"/>
                </a:solidFill>
              </a:rPr>
              <a:t>step by step…</a:t>
            </a:r>
            <a:endParaRPr lang="en-US" sz="2000" dirty="0">
              <a:solidFill>
                <a:schemeClr val="bg1"/>
              </a:solidFill>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1" y="2057400"/>
            <a:ext cx="5992134" cy="3113135"/>
          </a:xfrm>
          <a:prstGeom prst="rect">
            <a:avLst/>
          </a:prstGeom>
          <a:effectLst>
            <a:outerShdw blurRad="50800" dist="63500" dir="2700000" algn="tl" rotWithShape="0">
              <a:prstClr val="black">
                <a:alpha val="40000"/>
              </a:prstClr>
            </a:outerShdw>
          </a:effectLst>
        </p:spPr>
      </p:pic>
      <p:sp>
        <p:nvSpPr>
          <p:cNvPr id="7" name="Slide Number Placeholder 6"/>
          <p:cNvSpPr>
            <a:spLocks noGrp="1"/>
          </p:cNvSpPr>
          <p:nvPr>
            <p:ph type="sldNum" sz="quarter" idx="12"/>
          </p:nvPr>
        </p:nvSpPr>
        <p:spPr/>
        <p:txBody>
          <a:bodyPr/>
          <a:lstStyle/>
          <a:p>
            <a:fld id="{682DB454-FBD6-4DD7-8956-696EFA8BCCE1}" type="slidenum">
              <a:rPr lang="en-US" smtClean="0"/>
              <a:pPr/>
              <a:t>14</a:t>
            </a:fld>
            <a:endParaRPr lang="en-US" dirty="0"/>
          </a:p>
        </p:txBody>
      </p:sp>
      <p:sp>
        <p:nvSpPr>
          <p:cNvPr id="8" name="TextBox 7"/>
          <p:cNvSpPr txBox="1"/>
          <p:nvPr/>
        </p:nvSpPr>
        <p:spPr>
          <a:xfrm>
            <a:off x="1524000" y="2743200"/>
            <a:ext cx="1600200" cy="246221"/>
          </a:xfrm>
          <a:prstGeom prst="rect">
            <a:avLst/>
          </a:prstGeom>
          <a:noFill/>
        </p:spPr>
        <p:txBody>
          <a:bodyPr wrap="square" rtlCol="0">
            <a:spAutoFit/>
          </a:bodyPr>
          <a:lstStyle/>
          <a:p>
            <a:r>
              <a:rPr lang="en-US" sz="1000" dirty="0" smtClean="0">
                <a:solidFill>
                  <a:schemeClr val="bg1"/>
                </a:solidFill>
                <a:latin typeface="Arial" pitchFamily="34" charset="0"/>
                <a:cs typeface="Arial" pitchFamily="34" charset="0"/>
              </a:rPr>
              <a:t>xxxxx@hotmail.com</a:t>
            </a:r>
            <a:endParaRPr lang="en-US"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48544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142301" y="1184317"/>
            <a:ext cx="8763000" cy="646331"/>
          </a:xfrm>
          <a:prstGeom prst="rect">
            <a:avLst/>
          </a:prstGeom>
          <a:noFill/>
        </p:spPr>
        <p:txBody>
          <a:bodyPr wrap="square" rtlCol="0">
            <a:spAutoFit/>
          </a:bodyPr>
          <a:lstStyle/>
          <a:p>
            <a:r>
              <a:rPr lang="en-US" dirty="0" smtClean="0">
                <a:solidFill>
                  <a:schemeClr val="bg1"/>
                </a:solidFill>
              </a:rPr>
              <a:t>Your ID confirmation message tells you to close the browser and return to the ADE software on your desktop.</a:t>
            </a:r>
            <a:endParaRPr lang="en-US" dirty="0">
              <a:solidFill>
                <a:schemeClr val="bg1"/>
              </a:solidFill>
            </a:endParaRPr>
          </a:p>
        </p:txBody>
      </p:sp>
      <p:sp>
        <p:nvSpPr>
          <p:cNvPr id="22" name="Rectangle 21"/>
          <p:cNvSpPr/>
          <p:nvPr/>
        </p:nvSpPr>
        <p:spPr>
          <a:xfrm>
            <a:off x="152400" y="76200"/>
            <a:ext cx="1794082" cy="40011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algn="ctr"/>
            <a:r>
              <a:rPr lang="en-US" sz="2000" dirty="0" smtClean="0">
                <a:solidFill>
                  <a:schemeClr val="bg1"/>
                </a:solidFill>
              </a:rPr>
              <a:t>step by step…</a:t>
            </a:r>
            <a:endParaRPr lang="en-US" sz="2000" dirty="0">
              <a:solidFill>
                <a:schemeClr val="bg1"/>
              </a:solidFill>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641397"/>
            <a:ext cx="7278715" cy="2275798"/>
          </a:xfrm>
          <a:prstGeom prst="rect">
            <a:avLst/>
          </a:prstGeom>
          <a:effectLst>
            <a:outerShdw blurRad="50800" dist="63500" dir="2700000" algn="tl" rotWithShape="0">
              <a:prstClr val="black">
                <a:alpha val="40000"/>
              </a:prstClr>
            </a:outerShdw>
          </a:effectLst>
        </p:spPr>
      </p:pic>
      <p:sp>
        <p:nvSpPr>
          <p:cNvPr id="7" name="Slide Number Placeholder 6"/>
          <p:cNvSpPr>
            <a:spLocks noGrp="1"/>
          </p:cNvSpPr>
          <p:nvPr>
            <p:ph type="sldNum" sz="quarter" idx="12"/>
          </p:nvPr>
        </p:nvSpPr>
        <p:spPr/>
        <p:txBody>
          <a:bodyPr/>
          <a:lstStyle/>
          <a:p>
            <a:fld id="{682DB454-FBD6-4DD7-8956-696EFA8BCCE1}" type="slidenum">
              <a:rPr lang="en-US" smtClean="0"/>
              <a:pPr/>
              <a:t>15</a:t>
            </a:fld>
            <a:endParaRPr lang="en-US" dirty="0"/>
          </a:p>
        </p:txBody>
      </p:sp>
    </p:spTree>
    <p:extLst>
      <p:ext uri="{BB962C8B-B14F-4D97-AF65-F5344CB8AC3E}">
        <p14:creationId xmlns:p14="http://schemas.microsoft.com/office/powerpoint/2010/main" val="3401180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524000"/>
            <a:ext cx="6096000" cy="5062780"/>
          </a:xfrm>
          <a:prstGeom prst="rect">
            <a:avLst/>
          </a:prstGeom>
        </p:spPr>
      </p:pic>
      <p:sp>
        <p:nvSpPr>
          <p:cNvPr id="6" name="TextBox 5"/>
          <p:cNvSpPr txBox="1"/>
          <p:nvPr/>
        </p:nvSpPr>
        <p:spPr>
          <a:xfrm>
            <a:off x="142301" y="990600"/>
            <a:ext cx="8763000" cy="369332"/>
          </a:xfrm>
          <a:prstGeom prst="rect">
            <a:avLst/>
          </a:prstGeom>
          <a:noFill/>
        </p:spPr>
        <p:txBody>
          <a:bodyPr wrap="square" rtlCol="0">
            <a:spAutoFit/>
          </a:bodyPr>
          <a:lstStyle/>
          <a:p>
            <a:r>
              <a:rPr lang="en-US" dirty="0" smtClean="0">
                <a:solidFill>
                  <a:schemeClr val="bg1"/>
                </a:solidFill>
              </a:rPr>
              <a:t>You can now enter your new Adobe ID and password. Then click Authorize.</a:t>
            </a:r>
            <a:endParaRPr lang="en-US" dirty="0">
              <a:solidFill>
                <a:schemeClr val="bg1"/>
              </a:solidFill>
            </a:endParaRPr>
          </a:p>
        </p:txBody>
      </p:sp>
      <p:sp>
        <p:nvSpPr>
          <p:cNvPr id="22" name="Rectangle 21"/>
          <p:cNvSpPr/>
          <p:nvPr/>
        </p:nvSpPr>
        <p:spPr>
          <a:xfrm>
            <a:off x="152400" y="76200"/>
            <a:ext cx="1794082" cy="40011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algn="ctr"/>
            <a:r>
              <a:rPr lang="en-US" sz="2000" dirty="0" smtClean="0">
                <a:solidFill>
                  <a:schemeClr val="bg1"/>
                </a:solidFill>
              </a:rPr>
              <a:t>step by step…</a:t>
            </a:r>
            <a:endParaRPr lang="en-US" sz="2000" dirty="0">
              <a:solidFill>
                <a:schemeClr val="bg1"/>
              </a:solidFill>
            </a:endParaRPr>
          </a:p>
        </p:txBody>
      </p:sp>
      <p:sp>
        <p:nvSpPr>
          <p:cNvPr id="7" name="Slide Number Placeholder 6"/>
          <p:cNvSpPr>
            <a:spLocks noGrp="1"/>
          </p:cNvSpPr>
          <p:nvPr>
            <p:ph type="sldNum" sz="quarter" idx="12"/>
          </p:nvPr>
        </p:nvSpPr>
        <p:spPr/>
        <p:txBody>
          <a:bodyPr/>
          <a:lstStyle/>
          <a:p>
            <a:fld id="{682DB454-FBD6-4DD7-8956-696EFA8BCCE1}" type="slidenum">
              <a:rPr lang="en-US" smtClean="0"/>
              <a:pPr/>
              <a:t>16</a:t>
            </a:fld>
            <a:endParaRPr lang="en-US" dirty="0"/>
          </a:p>
        </p:txBody>
      </p:sp>
      <p:sp>
        <p:nvSpPr>
          <p:cNvPr id="8" name="TextBox 7"/>
          <p:cNvSpPr txBox="1"/>
          <p:nvPr/>
        </p:nvSpPr>
        <p:spPr>
          <a:xfrm>
            <a:off x="3429000" y="4267200"/>
            <a:ext cx="1600200" cy="246221"/>
          </a:xfrm>
          <a:prstGeom prst="rect">
            <a:avLst/>
          </a:prstGeom>
          <a:noFill/>
        </p:spPr>
        <p:txBody>
          <a:bodyPr wrap="square" rtlCol="0">
            <a:spAutoFit/>
          </a:bodyPr>
          <a:lstStyle/>
          <a:p>
            <a:r>
              <a:rPr lang="en-US" sz="1000" dirty="0" smtClean="0">
                <a:solidFill>
                  <a:schemeClr val="bg1"/>
                </a:solidFill>
                <a:latin typeface="Arial" pitchFamily="34" charset="0"/>
                <a:cs typeface="Arial" pitchFamily="34" charset="0"/>
              </a:rPr>
              <a:t>xxxxx@hotmail.com</a:t>
            </a:r>
            <a:endParaRPr lang="en-US"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18226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661" y="1524000"/>
            <a:ext cx="6009478" cy="5062780"/>
          </a:xfrm>
          <a:prstGeom prst="rect">
            <a:avLst/>
          </a:prstGeom>
        </p:spPr>
      </p:pic>
      <p:sp>
        <p:nvSpPr>
          <p:cNvPr id="6" name="TextBox 5"/>
          <p:cNvSpPr txBox="1"/>
          <p:nvPr/>
        </p:nvSpPr>
        <p:spPr>
          <a:xfrm>
            <a:off x="1595150" y="805934"/>
            <a:ext cx="5267899" cy="369332"/>
          </a:xfrm>
          <a:prstGeom prst="rect">
            <a:avLst/>
          </a:prstGeom>
          <a:noFill/>
        </p:spPr>
        <p:txBody>
          <a:bodyPr wrap="square" rtlCol="0">
            <a:spAutoFit/>
          </a:bodyPr>
          <a:lstStyle/>
          <a:p>
            <a:r>
              <a:rPr lang="en-US" dirty="0" smtClean="0">
                <a:solidFill>
                  <a:schemeClr val="bg1"/>
                </a:solidFill>
              </a:rPr>
              <a:t>Confirmation of your authorization. Click OK</a:t>
            </a:r>
            <a:endParaRPr lang="en-US" dirty="0">
              <a:solidFill>
                <a:schemeClr val="bg1"/>
              </a:solidFill>
            </a:endParaRPr>
          </a:p>
        </p:txBody>
      </p:sp>
      <p:sp>
        <p:nvSpPr>
          <p:cNvPr id="22" name="Rectangle 21"/>
          <p:cNvSpPr/>
          <p:nvPr/>
        </p:nvSpPr>
        <p:spPr>
          <a:xfrm>
            <a:off x="152400" y="76200"/>
            <a:ext cx="1794082" cy="40011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algn="ctr"/>
            <a:r>
              <a:rPr lang="en-US" sz="2000" dirty="0" smtClean="0">
                <a:solidFill>
                  <a:schemeClr val="bg1"/>
                </a:solidFill>
              </a:rPr>
              <a:t>step by step…</a:t>
            </a:r>
            <a:endParaRPr lang="en-US" sz="2000" dirty="0">
              <a:solidFill>
                <a:schemeClr val="bg1"/>
              </a:solidFill>
            </a:endParaRPr>
          </a:p>
        </p:txBody>
      </p:sp>
      <p:sp>
        <p:nvSpPr>
          <p:cNvPr id="7" name="Slide Number Placeholder 6"/>
          <p:cNvSpPr>
            <a:spLocks noGrp="1"/>
          </p:cNvSpPr>
          <p:nvPr>
            <p:ph type="sldNum" sz="quarter" idx="12"/>
          </p:nvPr>
        </p:nvSpPr>
        <p:spPr/>
        <p:txBody>
          <a:bodyPr/>
          <a:lstStyle/>
          <a:p>
            <a:fld id="{682DB454-FBD6-4DD7-8956-696EFA8BCCE1}" type="slidenum">
              <a:rPr lang="en-US" smtClean="0"/>
              <a:pPr/>
              <a:t>17</a:t>
            </a:fld>
            <a:endParaRPr lang="en-US" dirty="0"/>
          </a:p>
        </p:txBody>
      </p:sp>
      <p:sp>
        <p:nvSpPr>
          <p:cNvPr id="8" name="TextBox 7"/>
          <p:cNvSpPr txBox="1"/>
          <p:nvPr/>
        </p:nvSpPr>
        <p:spPr>
          <a:xfrm>
            <a:off x="3429000" y="4267200"/>
            <a:ext cx="1600200" cy="246221"/>
          </a:xfrm>
          <a:prstGeom prst="rect">
            <a:avLst/>
          </a:prstGeom>
          <a:noFill/>
        </p:spPr>
        <p:txBody>
          <a:bodyPr wrap="square" rtlCol="0">
            <a:spAutoFit/>
          </a:bodyPr>
          <a:lstStyle/>
          <a:p>
            <a:r>
              <a:rPr lang="en-US" sz="1000" dirty="0" smtClean="0">
                <a:solidFill>
                  <a:schemeClr val="bg1"/>
                </a:solidFill>
                <a:latin typeface="Arial" pitchFamily="34" charset="0"/>
                <a:cs typeface="Arial" pitchFamily="34" charset="0"/>
              </a:rPr>
              <a:t>xxxxx@hotmail.com</a:t>
            </a:r>
            <a:endParaRPr lang="en-US"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362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155001" y="838200"/>
            <a:ext cx="8763000" cy="646331"/>
          </a:xfrm>
          <a:prstGeom prst="rect">
            <a:avLst/>
          </a:prstGeom>
          <a:noFill/>
        </p:spPr>
        <p:txBody>
          <a:bodyPr wrap="square" rtlCol="0">
            <a:spAutoFit/>
          </a:bodyPr>
          <a:lstStyle/>
          <a:p>
            <a:r>
              <a:rPr lang="en-US" dirty="0" smtClean="0">
                <a:solidFill>
                  <a:schemeClr val="bg1"/>
                </a:solidFill>
              </a:rPr>
              <a:t>Your software is authorized and ready to use to read eBooks on your computer or transfer eBooks to your eReading device. </a:t>
            </a:r>
            <a:endParaRPr lang="en-US" dirty="0">
              <a:solidFill>
                <a:schemeClr val="bg1"/>
              </a:solidFill>
            </a:endParaRPr>
          </a:p>
        </p:txBody>
      </p:sp>
      <p:sp>
        <p:nvSpPr>
          <p:cNvPr id="22" name="Rectangle 21"/>
          <p:cNvSpPr/>
          <p:nvPr/>
        </p:nvSpPr>
        <p:spPr>
          <a:xfrm>
            <a:off x="152400" y="76200"/>
            <a:ext cx="1794082" cy="40011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algn="ctr"/>
            <a:r>
              <a:rPr lang="en-US" sz="2000" dirty="0" smtClean="0">
                <a:solidFill>
                  <a:schemeClr val="bg1"/>
                </a:solidFill>
              </a:rPr>
              <a:t>step by step…</a:t>
            </a:r>
            <a:endParaRPr lang="en-US" sz="2000" dirty="0">
              <a:solidFill>
                <a:schemeClr val="bg1"/>
              </a:solidFill>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752600"/>
            <a:ext cx="6502732" cy="4873073"/>
          </a:xfrm>
          <a:prstGeom prst="rect">
            <a:avLst/>
          </a:prstGeom>
          <a:effectLst>
            <a:outerShdw blurRad="50800" dist="63500" dir="2700000" algn="tl" rotWithShape="0">
              <a:prstClr val="black">
                <a:alpha val="40000"/>
              </a:prstClr>
            </a:outerShdw>
          </a:effectLst>
        </p:spPr>
      </p:pic>
      <p:sp>
        <p:nvSpPr>
          <p:cNvPr id="7" name="Slide Number Placeholder 6"/>
          <p:cNvSpPr>
            <a:spLocks noGrp="1"/>
          </p:cNvSpPr>
          <p:nvPr>
            <p:ph type="sldNum" sz="quarter" idx="12"/>
          </p:nvPr>
        </p:nvSpPr>
        <p:spPr/>
        <p:txBody>
          <a:bodyPr/>
          <a:lstStyle/>
          <a:p>
            <a:fld id="{682DB454-FBD6-4DD7-8956-696EFA8BCCE1}" type="slidenum">
              <a:rPr lang="en-US" smtClean="0"/>
              <a:pPr/>
              <a:t>18</a:t>
            </a:fld>
            <a:endParaRPr lang="en-US" dirty="0"/>
          </a:p>
        </p:txBody>
      </p:sp>
    </p:spTree>
    <p:extLst>
      <p:ext uri="{BB962C8B-B14F-4D97-AF65-F5344CB8AC3E}">
        <p14:creationId xmlns:p14="http://schemas.microsoft.com/office/powerpoint/2010/main" val="3692784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457200" y="1219200"/>
            <a:ext cx="6934200" cy="1231106"/>
          </a:xfrm>
          <a:prstGeom prst="rect">
            <a:avLst/>
          </a:prstGeom>
          <a:noFill/>
        </p:spPr>
        <p:txBody>
          <a:bodyPr wrap="square" rtlCol="0">
            <a:spAutoFit/>
          </a:bodyPr>
          <a:lstStyle/>
          <a:p>
            <a:pPr>
              <a:buFont typeface="Arial" pitchFamily="34" charset="0"/>
              <a:buChar char="•"/>
            </a:pPr>
            <a:endParaRPr lang="en-US" dirty="0" smtClean="0">
              <a:solidFill>
                <a:schemeClr val="bg1"/>
              </a:solidFill>
            </a:endParaRPr>
          </a:p>
          <a:p>
            <a:endParaRPr lang="en-US" sz="2000" dirty="0" smtClean="0">
              <a:solidFill>
                <a:schemeClr val="bg1"/>
              </a:solidFill>
            </a:endParaRPr>
          </a:p>
          <a:p>
            <a:pPr>
              <a:buFont typeface="Arial" pitchFamily="34" charset="0"/>
              <a:buChar char="•"/>
            </a:pPr>
            <a:endParaRPr lang="en-US" dirty="0" smtClean="0">
              <a:solidFill>
                <a:schemeClr val="bg1"/>
              </a:solidFill>
            </a:endParaRPr>
          </a:p>
          <a:p>
            <a:pPr>
              <a:buFont typeface="Arial" pitchFamily="34" charset="0"/>
              <a:buChar char="•"/>
            </a:pPr>
            <a:endParaRPr lang="en-US" dirty="0">
              <a:solidFill>
                <a:schemeClr val="bg1"/>
              </a:solidFill>
            </a:endParaRPr>
          </a:p>
        </p:txBody>
      </p:sp>
      <p:sp>
        <p:nvSpPr>
          <p:cNvPr id="11" name="TextBox 10"/>
          <p:cNvSpPr txBox="1"/>
          <p:nvPr/>
        </p:nvSpPr>
        <p:spPr>
          <a:xfrm>
            <a:off x="381000" y="2743200"/>
            <a:ext cx="8610600" cy="2862322"/>
          </a:xfrm>
          <a:prstGeom prst="rect">
            <a:avLst/>
          </a:prstGeom>
          <a:noFill/>
        </p:spPr>
        <p:txBody>
          <a:bodyPr wrap="square" rtlCol="0">
            <a:spAutoFit/>
          </a:bodyPr>
          <a:lstStyle/>
          <a:p>
            <a:r>
              <a:rPr lang="en-US" sz="2000" dirty="0" smtClean="0">
                <a:solidFill>
                  <a:schemeClr val="bg1"/>
                </a:solidFill>
              </a:rPr>
              <a:t>The Adobe Digital Editions software needs to be downloaded to your computer to facilitate transferring eBooks from your computer to your Reader. You will be applying for Adobe credentials in order to “authorize” the software. You will need an established email address to apply for the Adobe ID. </a:t>
            </a:r>
          </a:p>
          <a:p>
            <a:pPr marL="457200" indent="-457200">
              <a:buAutoNum type="arabicPeriod"/>
            </a:pPr>
            <a:endParaRPr lang="en-US" sz="2000" dirty="0" smtClean="0">
              <a:solidFill>
                <a:schemeClr val="bg1"/>
              </a:solidFill>
            </a:endParaRPr>
          </a:p>
          <a:p>
            <a:pPr marL="457200" indent="-457200">
              <a:buAutoNum type="arabicPeriod"/>
            </a:pPr>
            <a:endParaRPr lang="en-US" sz="2000" dirty="0" smtClean="0">
              <a:solidFill>
                <a:schemeClr val="bg1"/>
              </a:solidFill>
            </a:endParaRPr>
          </a:p>
          <a:p>
            <a:pPr marL="457200" indent="-457200">
              <a:buAutoNum type="arabicPeriod"/>
            </a:pPr>
            <a:endParaRPr lang="en-US" sz="2000" dirty="0" smtClean="0">
              <a:solidFill>
                <a:schemeClr val="bg1"/>
              </a:solidFill>
            </a:endParaRPr>
          </a:p>
          <a:p>
            <a:pPr marL="457200" indent="-457200">
              <a:buAutoNum type="arabicPeriod"/>
            </a:pPr>
            <a:endParaRPr lang="en-US" sz="2000" dirty="0" smtClean="0">
              <a:solidFill>
                <a:schemeClr val="bg1"/>
              </a:solidFill>
            </a:endParaRPr>
          </a:p>
        </p:txBody>
      </p:sp>
      <p:sp>
        <p:nvSpPr>
          <p:cNvPr id="13" name="TextBox 12"/>
          <p:cNvSpPr txBox="1"/>
          <p:nvPr/>
        </p:nvSpPr>
        <p:spPr>
          <a:xfrm>
            <a:off x="381000" y="152401"/>
            <a:ext cx="85344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dirty="0">
                <a:solidFill>
                  <a:schemeClr val="bg1"/>
                </a:solidFill>
              </a:rPr>
              <a:t>Downloading ADE and getting an Adobe ID step by step</a:t>
            </a:r>
            <a:r>
              <a:rPr lang="en-US" sz="2000" dirty="0" smtClean="0">
                <a:solidFill>
                  <a:schemeClr val="bg1"/>
                </a:solidFill>
              </a:rPr>
              <a:t>…</a:t>
            </a:r>
            <a:endParaRPr lang="en-US" sz="2000" i="1" dirty="0">
              <a:solidFill>
                <a:schemeClr val="bg1"/>
              </a:solidFill>
            </a:endParaRPr>
          </a:p>
        </p:txBody>
      </p:sp>
      <p:sp>
        <p:nvSpPr>
          <p:cNvPr id="7" name="Slide Number Placeholder 6"/>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2</a:t>
            </a:fld>
            <a:endParaRPr lang="en-US" dirty="0">
              <a:solidFill>
                <a:schemeClr val="bg1">
                  <a:lumMod val="65000"/>
                  <a:lumOff val="3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457200" y="1219200"/>
            <a:ext cx="6934200" cy="1231106"/>
          </a:xfrm>
          <a:prstGeom prst="rect">
            <a:avLst/>
          </a:prstGeom>
          <a:noFill/>
        </p:spPr>
        <p:txBody>
          <a:bodyPr wrap="square" rtlCol="0">
            <a:spAutoFit/>
          </a:bodyPr>
          <a:lstStyle/>
          <a:p>
            <a:pPr>
              <a:buFont typeface="Arial" pitchFamily="34" charset="0"/>
              <a:buChar char="•"/>
            </a:pPr>
            <a:endParaRPr lang="en-US" dirty="0" smtClean="0">
              <a:solidFill>
                <a:schemeClr val="bg1"/>
              </a:solidFill>
            </a:endParaRPr>
          </a:p>
          <a:p>
            <a:endParaRPr lang="en-US" sz="2000" dirty="0" smtClean="0">
              <a:solidFill>
                <a:schemeClr val="bg1"/>
              </a:solidFill>
            </a:endParaRPr>
          </a:p>
          <a:p>
            <a:pPr>
              <a:buFont typeface="Arial" pitchFamily="34" charset="0"/>
              <a:buChar char="•"/>
            </a:pPr>
            <a:endParaRPr lang="en-US" dirty="0" smtClean="0">
              <a:solidFill>
                <a:schemeClr val="bg1"/>
              </a:solidFill>
            </a:endParaRPr>
          </a:p>
          <a:p>
            <a:pPr>
              <a:buFont typeface="Arial" pitchFamily="34" charset="0"/>
              <a:buChar char="•"/>
            </a:pPr>
            <a:endParaRPr lang="en-US" dirty="0">
              <a:solidFill>
                <a:schemeClr val="bg1"/>
              </a:solidFill>
            </a:endParaRPr>
          </a:p>
        </p:txBody>
      </p:sp>
      <p:sp>
        <p:nvSpPr>
          <p:cNvPr id="11" name="TextBox 10"/>
          <p:cNvSpPr txBox="1"/>
          <p:nvPr/>
        </p:nvSpPr>
        <p:spPr>
          <a:xfrm>
            <a:off x="279400" y="1364267"/>
            <a:ext cx="8610600" cy="707886"/>
          </a:xfrm>
          <a:prstGeom prst="rect">
            <a:avLst/>
          </a:prstGeom>
          <a:noFill/>
        </p:spPr>
        <p:txBody>
          <a:bodyPr wrap="square" rtlCol="0">
            <a:spAutoFit/>
          </a:bodyPr>
          <a:lstStyle/>
          <a:p>
            <a:r>
              <a:rPr lang="en-US" sz="2000" dirty="0" smtClean="0">
                <a:solidFill>
                  <a:schemeClr val="bg1"/>
                </a:solidFill>
              </a:rPr>
              <a:t>On your </a:t>
            </a:r>
            <a:r>
              <a:rPr lang="en-US" sz="2000" b="1" dirty="0" smtClean="0">
                <a:solidFill>
                  <a:schemeClr val="bg1"/>
                </a:solidFill>
              </a:rPr>
              <a:t>computer</a:t>
            </a:r>
            <a:r>
              <a:rPr lang="en-US" sz="2000" dirty="0" smtClean="0">
                <a:solidFill>
                  <a:schemeClr val="bg1"/>
                </a:solidFill>
              </a:rPr>
              <a:t>, go to </a:t>
            </a:r>
            <a:r>
              <a:rPr lang="en-US" sz="2000" b="1" dirty="0" smtClean="0">
                <a:solidFill>
                  <a:srgbClr val="0070C0"/>
                </a:solidFill>
                <a:hlinkClick r:id="rId3"/>
              </a:rPr>
              <a:t>http://www.mc-npl.org</a:t>
            </a:r>
            <a:r>
              <a:rPr lang="en-US" sz="2000" b="1" dirty="0" smtClean="0">
                <a:solidFill>
                  <a:srgbClr val="0070C0"/>
                </a:solidFill>
              </a:rPr>
              <a:t> </a:t>
            </a:r>
            <a:r>
              <a:rPr lang="en-US" sz="2000" dirty="0" smtClean="0">
                <a:solidFill>
                  <a:schemeClr val="bg1"/>
                </a:solidFill>
              </a:rPr>
              <a:t>and click on the link to download audiobooks/eBooks.</a:t>
            </a:r>
          </a:p>
        </p:txBody>
      </p:sp>
      <p:sp>
        <p:nvSpPr>
          <p:cNvPr id="13" name="TextBox 12"/>
          <p:cNvSpPr txBox="1"/>
          <p:nvPr/>
        </p:nvSpPr>
        <p:spPr>
          <a:xfrm>
            <a:off x="381000" y="152401"/>
            <a:ext cx="85344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dirty="0">
                <a:solidFill>
                  <a:schemeClr val="bg1"/>
                </a:solidFill>
              </a:rPr>
              <a:t>Downloading ADE and getting an Adobe ID step by step</a:t>
            </a:r>
            <a:r>
              <a:rPr lang="en-US" sz="2000" dirty="0" smtClean="0">
                <a:solidFill>
                  <a:schemeClr val="bg1"/>
                </a:solidFill>
              </a:rPr>
              <a:t>…</a:t>
            </a:r>
            <a:endParaRPr lang="en-US" sz="2000" i="1" dirty="0">
              <a:solidFill>
                <a:schemeClr val="bg1"/>
              </a:solidFill>
            </a:endParaRPr>
          </a:p>
        </p:txBody>
      </p:sp>
      <p:sp>
        <p:nvSpPr>
          <p:cNvPr id="7" name="Slide Number Placeholder 6"/>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3</a:t>
            </a:fld>
            <a:endParaRPr lang="en-US" dirty="0">
              <a:solidFill>
                <a:schemeClr val="bg1">
                  <a:lumMod val="65000"/>
                  <a:lumOff val="35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25" y="2667000"/>
            <a:ext cx="9144000" cy="3858344"/>
          </a:xfrm>
          <a:prstGeom prst="rect">
            <a:avLst/>
          </a:prstGeom>
        </p:spPr>
      </p:pic>
      <p:sp>
        <p:nvSpPr>
          <p:cNvPr id="4" name="Oval 3"/>
          <p:cNvSpPr/>
          <p:nvPr/>
        </p:nvSpPr>
        <p:spPr>
          <a:xfrm>
            <a:off x="16525" y="4343400"/>
            <a:ext cx="15240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497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457200" y="1219200"/>
            <a:ext cx="6934200" cy="1231106"/>
          </a:xfrm>
          <a:prstGeom prst="rect">
            <a:avLst/>
          </a:prstGeom>
          <a:noFill/>
        </p:spPr>
        <p:txBody>
          <a:bodyPr wrap="square" rtlCol="0">
            <a:spAutoFit/>
          </a:bodyPr>
          <a:lstStyle/>
          <a:p>
            <a:pPr>
              <a:buFont typeface="Arial" pitchFamily="34" charset="0"/>
              <a:buChar char="•"/>
            </a:pPr>
            <a:endParaRPr lang="en-US" dirty="0" smtClean="0">
              <a:solidFill>
                <a:schemeClr val="bg1"/>
              </a:solidFill>
            </a:endParaRPr>
          </a:p>
          <a:p>
            <a:endParaRPr lang="en-US" sz="2000" dirty="0" smtClean="0">
              <a:solidFill>
                <a:schemeClr val="bg1"/>
              </a:solidFill>
            </a:endParaRPr>
          </a:p>
          <a:p>
            <a:pPr>
              <a:buFont typeface="Arial" pitchFamily="34" charset="0"/>
              <a:buChar char="•"/>
            </a:pPr>
            <a:endParaRPr lang="en-US" dirty="0" smtClean="0">
              <a:solidFill>
                <a:schemeClr val="bg1"/>
              </a:solidFill>
            </a:endParaRPr>
          </a:p>
          <a:p>
            <a:pPr>
              <a:buFont typeface="Arial" pitchFamily="34" charset="0"/>
              <a:buChar char="•"/>
            </a:pPr>
            <a:endParaRPr lang="en-US" dirty="0">
              <a:solidFill>
                <a:schemeClr val="bg1"/>
              </a:solidFill>
            </a:endParaRPr>
          </a:p>
        </p:txBody>
      </p:sp>
      <p:sp>
        <p:nvSpPr>
          <p:cNvPr id="11" name="TextBox 10"/>
          <p:cNvSpPr txBox="1"/>
          <p:nvPr/>
        </p:nvSpPr>
        <p:spPr>
          <a:xfrm>
            <a:off x="342900" y="1210012"/>
            <a:ext cx="8610600" cy="5632311"/>
          </a:xfrm>
          <a:prstGeom prst="rect">
            <a:avLst/>
          </a:prstGeom>
          <a:noFill/>
        </p:spPr>
        <p:txBody>
          <a:bodyPr wrap="square" rtlCol="0">
            <a:spAutoFit/>
          </a:bodyPr>
          <a:lstStyle/>
          <a:p>
            <a:r>
              <a:rPr lang="en-US" sz="2000" dirty="0" smtClean="0">
                <a:solidFill>
                  <a:schemeClr val="bg1"/>
                </a:solidFill>
              </a:rPr>
              <a:t>You will arrive at the OverDrive website. OverDrive manages the digital collection for the Montgomery County Library District. On this website we can find a link to the Adobe Digital Editions software. Click on the </a:t>
            </a:r>
            <a:r>
              <a:rPr lang="en-US" sz="2000" b="1" dirty="0" smtClean="0">
                <a:solidFill>
                  <a:schemeClr val="bg1"/>
                </a:solidFill>
              </a:rPr>
              <a:t>Help</a:t>
            </a:r>
            <a:r>
              <a:rPr lang="en-US" sz="2000" dirty="0" smtClean="0">
                <a:solidFill>
                  <a:schemeClr val="bg1"/>
                </a:solidFill>
              </a:rPr>
              <a:t> link.</a:t>
            </a:r>
          </a:p>
          <a:p>
            <a:pPr marL="457200" indent="-457200">
              <a:buAutoNum type="arabicPeriod"/>
            </a:pPr>
            <a:endParaRPr lang="en-US" sz="2000" dirty="0" smtClean="0">
              <a:solidFill>
                <a:schemeClr val="bg1"/>
              </a:solidFill>
            </a:endParaRPr>
          </a:p>
          <a:p>
            <a:pPr marL="457200" indent="-457200">
              <a:buAutoNum type="arabicPeriod"/>
            </a:pPr>
            <a:endParaRPr lang="en-US" sz="2000" dirty="0" smtClean="0">
              <a:solidFill>
                <a:schemeClr val="bg1"/>
              </a:solidFill>
            </a:endParaRPr>
          </a:p>
          <a:p>
            <a:pPr marL="457200" indent="-457200">
              <a:buAutoNum type="arabicPeriod"/>
            </a:pPr>
            <a:endParaRPr lang="en-US" sz="2000" dirty="0" smtClean="0">
              <a:solidFill>
                <a:schemeClr val="bg1"/>
              </a:solidFill>
            </a:endParaRPr>
          </a:p>
          <a:p>
            <a:pPr marL="457200" indent="-457200">
              <a:buAutoNum type="arabicPeriod"/>
            </a:pPr>
            <a:endParaRPr lang="en-US" sz="2000" dirty="0" smtClean="0">
              <a:solidFill>
                <a:schemeClr val="bg1"/>
              </a:solidFill>
            </a:endParaRPr>
          </a:p>
          <a:p>
            <a:pPr marL="457200" indent="-457200">
              <a:buAutoNum type="arabicPeriod"/>
            </a:pPr>
            <a:endParaRPr lang="en-US" sz="2000" dirty="0" smtClean="0">
              <a:solidFill>
                <a:schemeClr val="bg1"/>
              </a:solidFill>
            </a:endParaRPr>
          </a:p>
          <a:p>
            <a:pPr marL="457200" indent="-457200">
              <a:buAutoNum type="arabicPeriod"/>
            </a:pPr>
            <a:endParaRPr lang="en-US" sz="2000" dirty="0" smtClean="0">
              <a:solidFill>
                <a:schemeClr val="bg1"/>
              </a:solidFill>
            </a:endParaRPr>
          </a:p>
          <a:p>
            <a:pPr marL="457200" indent="-457200">
              <a:buAutoNum type="arabicPeriod"/>
            </a:pPr>
            <a:endParaRPr lang="en-US" sz="2000" dirty="0" smtClean="0">
              <a:solidFill>
                <a:schemeClr val="bg1"/>
              </a:solidFill>
            </a:endParaRPr>
          </a:p>
          <a:p>
            <a:pPr marL="457200" indent="-457200">
              <a:buAutoNum type="arabicPeriod"/>
            </a:pPr>
            <a:endParaRPr lang="en-US" sz="2000" dirty="0" smtClean="0">
              <a:solidFill>
                <a:schemeClr val="bg1"/>
              </a:solidFill>
            </a:endParaRPr>
          </a:p>
          <a:p>
            <a:pPr marL="457200" indent="-457200"/>
            <a:endParaRPr lang="en-US" sz="2000" dirty="0" smtClean="0">
              <a:solidFill>
                <a:schemeClr val="bg1"/>
              </a:solidFill>
            </a:endParaRPr>
          </a:p>
          <a:p>
            <a:pPr marL="457200" indent="-457200"/>
            <a:endParaRPr lang="en-US" sz="2000" dirty="0" smtClean="0">
              <a:solidFill>
                <a:schemeClr val="bg1"/>
              </a:solidFill>
            </a:endParaRPr>
          </a:p>
          <a:p>
            <a:pPr marL="457200" indent="-457200">
              <a:buAutoNum type="arabicPeriod"/>
            </a:pPr>
            <a:endParaRPr lang="en-US" sz="2000" dirty="0" smtClean="0">
              <a:solidFill>
                <a:schemeClr val="bg1"/>
              </a:solidFill>
            </a:endParaRPr>
          </a:p>
          <a:p>
            <a:pPr marL="457200" indent="-457200">
              <a:buAutoNum type="arabicPeriod"/>
            </a:pPr>
            <a:endParaRPr lang="en-US" sz="2000" dirty="0" smtClean="0">
              <a:solidFill>
                <a:schemeClr val="bg1"/>
              </a:solidFill>
            </a:endParaRPr>
          </a:p>
          <a:p>
            <a:pPr marL="457200" indent="-457200">
              <a:buAutoNum type="arabicPeriod"/>
            </a:pPr>
            <a:endParaRPr lang="en-US" sz="2000" dirty="0" smtClean="0">
              <a:solidFill>
                <a:schemeClr val="bg1"/>
              </a:solidFill>
            </a:endParaRPr>
          </a:p>
          <a:p>
            <a:pPr marL="457200" indent="-457200">
              <a:buAutoNum type="arabicPeriod"/>
            </a:pPr>
            <a:endParaRPr lang="en-US" sz="2000" dirty="0" smtClean="0">
              <a:solidFill>
                <a:schemeClr val="bg1"/>
              </a:solidFill>
            </a:endParaRPr>
          </a:p>
        </p:txBody>
      </p:sp>
      <p:sp>
        <p:nvSpPr>
          <p:cNvPr id="13" name="TextBox 12"/>
          <p:cNvSpPr txBox="1"/>
          <p:nvPr/>
        </p:nvSpPr>
        <p:spPr>
          <a:xfrm>
            <a:off x="381000" y="152401"/>
            <a:ext cx="85344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dirty="0">
                <a:solidFill>
                  <a:schemeClr val="bg1"/>
                </a:solidFill>
              </a:rPr>
              <a:t>Downloading ADE and getting an Adobe ID step by step</a:t>
            </a:r>
            <a:r>
              <a:rPr lang="en-US" sz="2000" dirty="0" smtClean="0">
                <a:solidFill>
                  <a:schemeClr val="bg1"/>
                </a:solidFill>
              </a:rPr>
              <a:t>…</a:t>
            </a:r>
            <a:endParaRPr lang="en-US" sz="2000" i="1" dirty="0">
              <a:solidFill>
                <a:schemeClr val="bg1"/>
              </a:solidFill>
            </a:endParaRPr>
          </a:p>
        </p:txBody>
      </p:sp>
      <p:sp>
        <p:nvSpPr>
          <p:cNvPr id="7" name="Slide Number Placeholder 6"/>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4</a:t>
            </a:fld>
            <a:endParaRPr lang="en-US" dirty="0">
              <a:solidFill>
                <a:schemeClr val="bg1">
                  <a:lumMod val="65000"/>
                  <a:lumOff val="3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 y="2895600"/>
            <a:ext cx="9144000" cy="3022810"/>
          </a:xfrm>
          <a:prstGeom prst="rect">
            <a:avLst/>
          </a:prstGeom>
        </p:spPr>
      </p:pic>
      <p:sp>
        <p:nvSpPr>
          <p:cNvPr id="15" name="Oval 14"/>
          <p:cNvSpPr/>
          <p:nvPr/>
        </p:nvSpPr>
        <p:spPr>
          <a:xfrm>
            <a:off x="6781800" y="3111767"/>
            <a:ext cx="897875" cy="698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798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1181100"/>
            <a:ext cx="8477125" cy="5516458"/>
          </a:xfrm>
          <a:prstGeom prst="rect">
            <a:avLst/>
          </a:prstGeom>
        </p:spPr>
      </p:pic>
      <p:sp>
        <p:nvSpPr>
          <p:cNvPr id="6" name="TextBox 5"/>
          <p:cNvSpPr txBox="1"/>
          <p:nvPr/>
        </p:nvSpPr>
        <p:spPr>
          <a:xfrm>
            <a:off x="990600" y="603647"/>
            <a:ext cx="6934200" cy="1231106"/>
          </a:xfrm>
          <a:prstGeom prst="rect">
            <a:avLst/>
          </a:prstGeom>
          <a:noFill/>
        </p:spPr>
        <p:txBody>
          <a:bodyPr wrap="square" rtlCol="0">
            <a:spAutoFit/>
          </a:bodyPr>
          <a:lstStyle/>
          <a:p>
            <a:pPr>
              <a:buFont typeface="Arial" pitchFamily="34" charset="0"/>
              <a:buChar char="•"/>
            </a:pPr>
            <a:endParaRPr lang="en-US" dirty="0" smtClean="0">
              <a:solidFill>
                <a:schemeClr val="bg1"/>
              </a:solidFill>
            </a:endParaRPr>
          </a:p>
          <a:p>
            <a:endParaRPr lang="en-US" sz="2000" dirty="0" smtClean="0">
              <a:solidFill>
                <a:schemeClr val="bg1"/>
              </a:solidFill>
            </a:endParaRPr>
          </a:p>
          <a:p>
            <a:pPr>
              <a:buFont typeface="Arial" pitchFamily="34" charset="0"/>
              <a:buChar char="•"/>
            </a:pPr>
            <a:endParaRPr lang="en-US" dirty="0" smtClean="0">
              <a:solidFill>
                <a:schemeClr val="bg1"/>
              </a:solidFill>
            </a:endParaRPr>
          </a:p>
          <a:p>
            <a:pPr>
              <a:buFont typeface="Arial" pitchFamily="34" charset="0"/>
              <a:buChar char="•"/>
            </a:pPr>
            <a:endParaRPr lang="en-US" dirty="0">
              <a:solidFill>
                <a:schemeClr val="bg1"/>
              </a:solidFill>
            </a:endParaRPr>
          </a:p>
        </p:txBody>
      </p:sp>
      <p:sp>
        <p:nvSpPr>
          <p:cNvPr id="11" name="TextBox 10"/>
          <p:cNvSpPr txBox="1"/>
          <p:nvPr/>
        </p:nvSpPr>
        <p:spPr>
          <a:xfrm>
            <a:off x="2686050" y="796835"/>
            <a:ext cx="3924300" cy="400110"/>
          </a:xfrm>
          <a:prstGeom prst="rect">
            <a:avLst/>
          </a:prstGeom>
          <a:noFill/>
        </p:spPr>
        <p:txBody>
          <a:bodyPr wrap="square" rtlCol="0">
            <a:spAutoFit/>
          </a:bodyPr>
          <a:lstStyle/>
          <a:p>
            <a:r>
              <a:rPr lang="en-US" sz="2000" dirty="0" smtClean="0">
                <a:solidFill>
                  <a:schemeClr val="bg1"/>
                </a:solidFill>
              </a:rPr>
              <a:t>Click on the </a:t>
            </a:r>
            <a:r>
              <a:rPr lang="en-US" sz="2000" b="1" dirty="0" smtClean="0">
                <a:solidFill>
                  <a:schemeClr val="bg1"/>
                </a:solidFill>
              </a:rPr>
              <a:t>Applications </a:t>
            </a:r>
            <a:r>
              <a:rPr lang="en-US" sz="2000" dirty="0" smtClean="0">
                <a:solidFill>
                  <a:schemeClr val="bg1"/>
                </a:solidFill>
              </a:rPr>
              <a:t>link.</a:t>
            </a:r>
          </a:p>
        </p:txBody>
      </p:sp>
      <p:sp>
        <p:nvSpPr>
          <p:cNvPr id="13" name="TextBox 12"/>
          <p:cNvSpPr txBox="1"/>
          <p:nvPr/>
        </p:nvSpPr>
        <p:spPr>
          <a:xfrm>
            <a:off x="381000" y="152401"/>
            <a:ext cx="85344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dirty="0">
                <a:solidFill>
                  <a:schemeClr val="bg1"/>
                </a:solidFill>
              </a:rPr>
              <a:t>Downloading ADE and getting an Adobe ID step by step</a:t>
            </a:r>
            <a:r>
              <a:rPr lang="en-US" sz="2000" dirty="0" smtClean="0">
                <a:solidFill>
                  <a:schemeClr val="bg1"/>
                </a:solidFill>
              </a:rPr>
              <a:t>…</a:t>
            </a:r>
            <a:endParaRPr lang="en-US" sz="2000" i="1" dirty="0">
              <a:solidFill>
                <a:schemeClr val="bg1"/>
              </a:solidFill>
            </a:endParaRPr>
          </a:p>
        </p:txBody>
      </p:sp>
      <p:sp>
        <p:nvSpPr>
          <p:cNvPr id="7" name="Slide Number Placeholder 6"/>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5</a:t>
            </a:fld>
            <a:endParaRPr lang="en-US" dirty="0">
              <a:solidFill>
                <a:schemeClr val="bg1">
                  <a:lumMod val="65000"/>
                  <a:lumOff val="35000"/>
                </a:schemeClr>
              </a:solidFill>
            </a:endParaRPr>
          </a:p>
        </p:txBody>
      </p:sp>
      <p:sp>
        <p:nvSpPr>
          <p:cNvPr id="14" name="Oval 13"/>
          <p:cNvSpPr/>
          <p:nvPr/>
        </p:nvSpPr>
        <p:spPr>
          <a:xfrm>
            <a:off x="304800" y="3505200"/>
            <a:ext cx="1219200" cy="1143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912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990600" y="603647"/>
            <a:ext cx="6934200" cy="1231106"/>
          </a:xfrm>
          <a:prstGeom prst="rect">
            <a:avLst/>
          </a:prstGeom>
          <a:noFill/>
        </p:spPr>
        <p:txBody>
          <a:bodyPr wrap="square" rtlCol="0">
            <a:spAutoFit/>
          </a:bodyPr>
          <a:lstStyle/>
          <a:p>
            <a:pPr>
              <a:buFont typeface="Arial" pitchFamily="34" charset="0"/>
              <a:buChar char="•"/>
            </a:pPr>
            <a:endParaRPr lang="en-US" dirty="0" smtClean="0">
              <a:solidFill>
                <a:schemeClr val="bg1"/>
              </a:solidFill>
            </a:endParaRPr>
          </a:p>
          <a:p>
            <a:endParaRPr lang="en-US" sz="2000" dirty="0" smtClean="0">
              <a:solidFill>
                <a:schemeClr val="bg1"/>
              </a:solidFill>
            </a:endParaRPr>
          </a:p>
          <a:p>
            <a:pPr>
              <a:buFont typeface="Arial" pitchFamily="34" charset="0"/>
              <a:buChar char="•"/>
            </a:pPr>
            <a:endParaRPr lang="en-US" dirty="0" smtClean="0">
              <a:solidFill>
                <a:schemeClr val="bg1"/>
              </a:solidFill>
            </a:endParaRPr>
          </a:p>
          <a:p>
            <a:pPr>
              <a:buFont typeface="Arial" pitchFamily="34" charset="0"/>
              <a:buChar char="•"/>
            </a:pPr>
            <a:endParaRPr lang="en-US" dirty="0">
              <a:solidFill>
                <a:schemeClr val="bg1"/>
              </a:solidFill>
            </a:endParaRPr>
          </a:p>
        </p:txBody>
      </p:sp>
      <p:sp>
        <p:nvSpPr>
          <p:cNvPr id="11" name="TextBox 10"/>
          <p:cNvSpPr txBox="1"/>
          <p:nvPr/>
        </p:nvSpPr>
        <p:spPr>
          <a:xfrm>
            <a:off x="381000" y="819090"/>
            <a:ext cx="8382000" cy="400110"/>
          </a:xfrm>
          <a:prstGeom prst="rect">
            <a:avLst/>
          </a:prstGeom>
          <a:noFill/>
        </p:spPr>
        <p:txBody>
          <a:bodyPr wrap="square" rtlCol="0">
            <a:spAutoFit/>
          </a:bodyPr>
          <a:lstStyle/>
          <a:p>
            <a:pPr algn="ctr"/>
            <a:r>
              <a:rPr lang="en-US" sz="2000" dirty="0" smtClean="0">
                <a:solidFill>
                  <a:schemeClr val="bg1"/>
                </a:solidFill>
              </a:rPr>
              <a:t>In the Software Downloads section, click on </a:t>
            </a:r>
            <a:r>
              <a:rPr lang="en-US" sz="2000" b="1" dirty="0" smtClean="0">
                <a:solidFill>
                  <a:schemeClr val="bg1"/>
                </a:solidFill>
              </a:rPr>
              <a:t>Adobe Digital Editions</a:t>
            </a:r>
            <a:r>
              <a:rPr lang="en-US" sz="2000" dirty="0" smtClean="0">
                <a:solidFill>
                  <a:schemeClr val="bg1"/>
                </a:solidFill>
              </a:rPr>
              <a:t>.</a:t>
            </a:r>
          </a:p>
        </p:txBody>
      </p:sp>
      <p:sp>
        <p:nvSpPr>
          <p:cNvPr id="13" name="TextBox 12"/>
          <p:cNvSpPr txBox="1"/>
          <p:nvPr/>
        </p:nvSpPr>
        <p:spPr>
          <a:xfrm>
            <a:off x="381000" y="152401"/>
            <a:ext cx="85344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dirty="0">
                <a:solidFill>
                  <a:schemeClr val="bg1"/>
                </a:solidFill>
              </a:rPr>
              <a:t>Downloading ADE and getting an Adobe ID step by step</a:t>
            </a:r>
            <a:r>
              <a:rPr lang="en-US" sz="2000" dirty="0" smtClean="0">
                <a:solidFill>
                  <a:schemeClr val="bg1"/>
                </a:solidFill>
              </a:rPr>
              <a:t>…</a:t>
            </a:r>
            <a:endParaRPr lang="en-US" sz="2000" i="1" dirty="0">
              <a:solidFill>
                <a:schemeClr val="bg1"/>
              </a:solidFill>
            </a:endParaRPr>
          </a:p>
        </p:txBody>
      </p:sp>
      <p:sp>
        <p:nvSpPr>
          <p:cNvPr id="7" name="Slide Number Placeholder 6"/>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6</a:t>
            </a:fld>
            <a:endParaRPr lang="en-US" dirty="0">
              <a:solidFill>
                <a:schemeClr val="bg1">
                  <a:lumMod val="65000"/>
                  <a:lumOff val="35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1257790"/>
            <a:ext cx="8477125" cy="5363078"/>
          </a:xfrm>
          <a:prstGeom prst="rect">
            <a:avLst/>
          </a:prstGeom>
        </p:spPr>
      </p:pic>
      <p:sp>
        <p:nvSpPr>
          <p:cNvPr id="14" name="Oval 13"/>
          <p:cNvSpPr/>
          <p:nvPr/>
        </p:nvSpPr>
        <p:spPr>
          <a:xfrm>
            <a:off x="330200" y="5263752"/>
            <a:ext cx="1193800" cy="11370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4558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457200" y="1219200"/>
            <a:ext cx="6934200" cy="1231106"/>
          </a:xfrm>
          <a:prstGeom prst="rect">
            <a:avLst/>
          </a:prstGeom>
          <a:noFill/>
        </p:spPr>
        <p:txBody>
          <a:bodyPr wrap="square" rtlCol="0">
            <a:spAutoFit/>
          </a:bodyPr>
          <a:lstStyle/>
          <a:p>
            <a:pPr>
              <a:buFont typeface="Arial" pitchFamily="34" charset="0"/>
              <a:buChar char="•"/>
            </a:pPr>
            <a:endParaRPr lang="en-US" dirty="0" smtClean="0">
              <a:solidFill>
                <a:schemeClr val="bg1"/>
              </a:solidFill>
            </a:endParaRPr>
          </a:p>
          <a:p>
            <a:endParaRPr lang="en-US" sz="2000" dirty="0" smtClean="0">
              <a:solidFill>
                <a:schemeClr val="bg1"/>
              </a:solidFill>
            </a:endParaRPr>
          </a:p>
          <a:p>
            <a:pPr>
              <a:buFont typeface="Arial" pitchFamily="34" charset="0"/>
              <a:buChar char="•"/>
            </a:pPr>
            <a:endParaRPr lang="en-US" dirty="0" smtClean="0">
              <a:solidFill>
                <a:schemeClr val="bg1"/>
              </a:solidFill>
            </a:endParaRPr>
          </a:p>
          <a:p>
            <a:pPr>
              <a:buFont typeface="Arial" pitchFamily="34" charset="0"/>
              <a:buChar char="•"/>
            </a:pPr>
            <a:endParaRPr lang="en-US" dirty="0">
              <a:solidFill>
                <a:schemeClr val="bg1"/>
              </a:solidFill>
            </a:endParaRPr>
          </a:p>
        </p:txBody>
      </p:sp>
      <p:sp>
        <p:nvSpPr>
          <p:cNvPr id="11" name="TextBox 10"/>
          <p:cNvSpPr txBox="1"/>
          <p:nvPr/>
        </p:nvSpPr>
        <p:spPr>
          <a:xfrm>
            <a:off x="304800" y="753606"/>
            <a:ext cx="8610600" cy="6555641"/>
          </a:xfrm>
          <a:prstGeom prst="rect">
            <a:avLst/>
          </a:prstGeom>
          <a:noFill/>
        </p:spPr>
        <p:txBody>
          <a:bodyPr wrap="square" rtlCol="0">
            <a:spAutoFit/>
          </a:bodyPr>
          <a:lstStyle/>
          <a:p>
            <a:r>
              <a:rPr lang="en-US" sz="2000" dirty="0" smtClean="0">
                <a:solidFill>
                  <a:schemeClr val="bg1"/>
                </a:solidFill>
              </a:rPr>
              <a:t>You will be then taken to the Adobe website where you can download the ADE software. Click on the </a:t>
            </a:r>
            <a:r>
              <a:rPr lang="en-US" sz="2000" b="1" dirty="0" smtClean="0">
                <a:solidFill>
                  <a:schemeClr val="bg1"/>
                </a:solidFill>
              </a:rPr>
              <a:t>Download </a:t>
            </a:r>
            <a:r>
              <a:rPr lang="en-US" sz="2000" dirty="0" smtClean="0">
                <a:solidFill>
                  <a:schemeClr val="bg1"/>
                </a:solidFill>
              </a:rPr>
              <a:t>link</a:t>
            </a:r>
            <a:r>
              <a:rPr lang="en-US" sz="2000" dirty="0" smtClean="0">
                <a:solidFill>
                  <a:schemeClr val="bg1"/>
                </a:solidFill>
              </a:rPr>
              <a:t>.</a:t>
            </a:r>
          </a:p>
          <a:p>
            <a:pPr marL="457200" indent="-457200">
              <a:buAutoNum type="arabicPeriod" startAt="4"/>
            </a:pPr>
            <a:endParaRPr lang="en-US" sz="2000" dirty="0" smtClean="0">
              <a:solidFill>
                <a:schemeClr val="bg1"/>
              </a:solidFill>
            </a:endParaRPr>
          </a:p>
          <a:p>
            <a:pPr marL="457200" indent="-457200">
              <a:buAutoNum type="arabicPeriod" startAt="4"/>
            </a:pPr>
            <a:endParaRPr lang="en-US" sz="2000" dirty="0" smtClean="0">
              <a:solidFill>
                <a:schemeClr val="bg1"/>
              </a:solidFill>
            </a:endParaRPr>
          </a:p>
          <a:p>
            <a:pPr marL="457200" indent="-457200">
              <a:buAutoNum type="arabicPeriod" startAt="4"/>
            </a:pPr>
            <a:endParaRPr lang="en-US" sz="2000" dirty="0" smtClean="0">
              <a:solidFill>
                <a:schemeClr val="bg1"/>
              </a:solidFill>
            </a:endParaRPr>
          </a:p>
          <a:p>
            <a:pPr marL="457200" indent="-457200">
              <a:buAutoNum type="arabicPeriod" startAt="4"/>
            </a:pPr>
            <a:endParaRPr lang="en-US" sz="2000" dirty="0" smtClean="0">
              <a:solidFill>
                <a:schemeClr val="bg1"/>
              </a:solidFill>
            </a:endParaRPr>
          </a:p>
          <a:p>
            <a:pPr marL="457200" indent="-457200">
              <a:buAutoNum type="arabicPeriod" startAt="4"/>
            </a:pPr>
            <a:endParaRPr lang="en-US" sz="2000" dirty="0" smtClean="0">
              <a:solidFill>
                <a:schemeClr val="bg1"/>
              </a:solidFill>
            </a:endParaRPr>
          </a:p>
          <a:p>
            <a:pPr marL="457200" indent="-457200">
              <a:buAutoNum type="arabicPeriod" startAt="4"/>
            </a:pPr>
            <a:endParaRPr lang="en-US" sz="2000" dirty="0" smtClean="0">
              <a:solidFill>
                <a:schemeClr val="bg1"/>
              </a:solidFill>
            </a:endParaRPr>
          </a:p>
          <a:p>
            <a:pPr marL="457200" indent="-457200">
              <a:buAutoNum type="arabicPeriod" startAt="4"/>
            </a:pPr>
            <a:endParaRPr lang="en-US" sz="2000" dirty="0" smtClean="0">
              <a:solidFill>
                <a:schemeClr val="bg1"/>
              </a:solidFill>
            </a:endParaRPr>
          </a:p>
          <a:p>
            <a:pPr marL="457200" indent="-457200">
              <a:buAutoNum type="arabicPeriod" startAt="4"/>
            </a:pPr>
            <a:endParaRPr lang="en-US" sz="2000" dirty="0" smtClean="0">
              <a:solidFill>
                <a:schemeClr val="bg1"/>
              </a:solidFill>
            </a:endParaRPr>
          </a:p>
          <a:p>
            <a:pPr marL="457200" indent="-457200">
              <a:buAutoNum type="arabicPeriod" startAt="4"/>
            </a:pPr>
            <a:endParaRPr lang="en-US" sz="2000" dirty="0" smtClean="0">
              <a:solidFill>
                <a:schemeClr val="bg1"/>
              </a:solidFill>
            </a:endParaRPr>
          </a:p>
          <a:p>
            <a:pPr marL="457200" indent="-457200">
              <a:buAutoNum type="arabicPeriod" startAt="4"/>
            </a:pPr>
            <a:endParaRPr lang="en-US" sz="2000" dirty="0" smtClean="0">
              <a:solidFill>
                <a:schemeClr val="bg1"/>
              </a:solidFill>
            </a:endParaRPr>
          </a:p>
          <a:p>
            <a:pPr marL="457200" indent="-457200">
              <a:buAutoNum type="arabicPeriod" startAt="4"/>
            </a:pPr>
            <a:endParaRPr lang="en-US" sz="2000" dirty="0" smtClean="0">
              <a:solidFill>
                <a:schemeClr val="bg1"/>
              </a:solidFill>
            </a:endParaRPr>
          </a:p>
          <a:p>
            <a:pPr marL="457200" indent="-457200">
              <a:buAutoNum type="arabicPeriod" startAt="4"/>
            </a:pPr>
            <a:endParaRPr lang="en-US" sz="2000" dirty="0" smtClean="0">
              <a:solidFill>
                <a:schemeClr val="bg1"/>
              </a:solidFill>
            </a:endParaRPr>
          </a:p>
          <a:p>
            <a:pPr marL="457200" indent="-457200">
              <a:buAutoNum type="arabicPeriod" startAt="4"/>
            </a:pPr>
            <a:endParaRPr lang="en-US" sz="2000" dirty="0" smtClean="0">
              <a:solidFill>
                <a:schemeClr val="bg1"/>
              </a:solidFill>
            </a:endParaRPr>
          </a:p>
          <a:p>
            <a:pPr marL="457200" indent="-457200">
              <a:buAutoNum type="arabicPeriod" startAt="4"/>
            </a:pPr>
            <a:endParaRPr lang="en-US" sz="2000" dirty="0" smtClean="0">
              <a:solidFill>
                <a:schemeClr val="bg1"/>
              </a:solidFill>
            </a:endParaRPr>
          </a:p>
          <a:p>
            <a:pPr marL="457200" indent="-457200">
              <a:buAutoNum type="arabicPeriod" startAt="4"/>
            </a:pPr>
            <a:endParaRPr lang="en-US" sz="2000" dirty="0" smtClean="0">
              <a:solidFill>
                <a:schemeClr val="bg1"/>
              </a:solidFill>
            </a:endParaRPr>
          </a:p>
          <a:p>
            <a:pPr marL="457200" indent="-457200"/>
            <a:endParaRPr lang="en-US" sz="2000" dirty="0" smtClean="0">
              <a:solidFill>
                <a:schemeClr val="bg1"/>
              </a:solidFill>
            </a:endParaRPr>
          </a:p>
          <a:p>
            <a:pPr marL="457200" indent="-457200">
              <a:buAutoNum type="arabicPeriod"/>
            </a:pPr>
            <a:endParaRPr lang="en-US" sz="2000" dirty="0" smtClean="0">
              <a:solidFill>
                <a:schemeClr val="bg1"/>
              </a:solidFill>
            </a:endParaRPr>
          </a:p>
          <a:p>
            <a:pPr marL="457200" indent="-457200">
              <a:buAutoNum type="arabicPeriod"/>
            </a:pPr>
            <a:endParaRPr lang="en-US" sz="2000" dirty="0" smtClean="0">
              <a:solidFill>
                <a:schemeClr val="bg1"/>
              </a:solidFill>
            </a:endParaRPr>
          </a:p>
          <a:p>
            <a:pPr marL="457200" indent="-457200">
              <a:buAutoNum type="arabicPeriod"/>
            </a:pPr>
            <a:endParaRPr lang="en-US" sz="2000" dirty="0" smtClean="0">
              <a:solidFill>
                <a:schemeClr val="bg1"/>
              </a:solidFill>
            </a:endParaRPr>
          </a:p>
        </p:txBody>
      </p:sp>
      <p:sp>
        <p:nvSpPr>
          <p:cNvPr id="9" name="TextBox 8"/>
          <p:cNvSpPr txBox="1"/>
          <p:nvPr/>
        </p:nvSpPr>
        <p:spPr>
          <a:xfrm>
            <a:off x="381000" y="71735"/>
            <a:ext cx="85344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dirty="0" smtClean="0">
                <a:solidFill>
                  <a:schemeClr val="bg1"/>
                </a:solidFill>
              </a:rPr>
              <a:t>Downloading ADE and getting an Adobe ID step by step…</a:t>
            </a:r>
            <a:endParaRPr lang="en-US" sz="2000" dirty="0">
              <a:solidFill>
                <a:schemeClr val="bg1"/>
              </a:solidFill>
            </a:endParaRPr>
          </a:p>
        </p:txBody>
      </p:sp>
      <p:sp>
        <p:nvSpPr>
          <p:cNvPr id="10" name="Slide Number Placeholder 9"/>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7</a:t>
            </a:fld>
            <a:endParaRPr lang="en-US" dirty="0">
              <a:solidFill>
                <a:schemeClr val="bg1">
                  <a:lumMod val="65000"/>
                  <a:lumOff val="3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556500" cy="465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5867400" y="2672953"/>
            <a:ext cx="1066800" cy="445294"/>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457200" y="1219200"/>
            <a:ext cx="6934200" cy="1231106"/>
          </a:xfrm>
          <a:prstGeom prst="rect">
            <a:avLst/>
          </a:prstGeom>
          <a:noFill/>
        </p:spPr>
        <p:txBody>
          <a:bodyPr wrap="square" rtlCol="0">
            <a:spAutoFit/>
          </a:bodyPr>
          <a:lstStyle/>
          <a:p>
            <a:pPr>
              <a:buFont typeface="Arial" pitchFamily="34" charset="0"/>
              <a:buChar char="•"/>
            </a:pPr>
            <a:endParaRPr lang="en-US" dirty="0" smtClean="0">
              <a:solidFill>
                <a:schemeClr val="bg1"/>
              </a:solidFill>
            </a:endParaRPr>
          </a:p>
          <a:p>
            <a:endParaRPr lang="en-US" sz="2000" dirty="0" smtClean="0">
              <a:solidFill>
                <a:schemeClr val="bg1"/>
              </a:solidFill>
            </a:endParaRPr>
          </a:p>
          <a:p>
            <a:pPr>
              <a:buFont typeface="Arial" pitchFamily="34" charset="0"/>
              <a:buChar char="•"/>
            </a:pPr>
            <a:endParaRPr lang="en-US" dirty="0" smtClean="0">
              <a:solidFill>
                <a:schemeClr val="bg1"/>
              </a:solidFill>
            </a:endParaRPr>
          </a:p>
          <a:p>
            <a:pPr>
              <a:buFont typeface="Arial" pitchFamily="34" charset="0"/>
              <a:buChar char="•"/>
            </a:pPr>
            <a:endParaRPr lang="en-US" dirty="0">
              <a:solidFill>
                <a:schemeClr val="bg1"/>
              </a:solidFill>
            </a:endParaRPr>
          </a:p>
        </p:txBody>
      </p:sp>
      <p:sp>
        <p:nvSpPr>
          <p:cNvPr id="11" name="TextBox 10"/>
          <p:cNvSpPr txBox="1"/>
          <p:nvPr/>
        </p:nvSpPr>
        <p:spPr>
          <a:xfrm>
            <a:off x="223333" y="666334"/>
            <a:ext cx="8610600" cy="6863417"/>
          </a:xfrm>
          <a:prstGeom prst="rect">
            <a:avLst/>
          </a:prstGeom>
          <a:noFill/>
        </p:spPr>
        <p:txBody>
          <a:bodyPr wrap="square" rtlCol="0">
            <a:spAutoFit/>
          </a:bodyPr>
          <a:lstStyle/>
          <a:p>
            <a:pPr>
              <a:defRPr/>
            </a:pPr>
            <a:r>
              <a:rPr lang="en-US" sz="2000" dirty="0" smtClean="0">
                <a:solidFill>
                  <a:schemeClr val="bg1"/>
                </a:solidFill>
              </a:rPr>
              <a:t>Click on the correct installer link for your operating system (this </a:t>
            </a:r>
            <a:r>
              <a:rPr lang="en-US" sz="2000" dirty="0">
                <a:solidFill>
                  <a:schemeClr val="bg1"/>
                </a:solidFill>
              </a:rPr>
              <a:t>tutorial assumes you are on a Windows </a:t>
            </a:r>
            <a:r>
              <a:rPr lang="en-US" sz="2000" dirty="0" smtClean="0">
                <a:solidFill>
                  <a:schemeClr val="bg1"/>
                </a:solidFill>
              </a:rPr>
              <a:t>computer).</a:t>
            </a:r>
            <a:endParaRPr lang="en-US" sz="2000" dirty="0">
              <a:solidFill>
                <a:schemeClr val="bg1"/>
              </a:solidFill>
            </a:endParaRPr>
          </a:p>
          <a:p>
            <a:endParaRPr lang="en-US" sz="2000" dirty="0" smtClean="0">
              <a:solidFill>
                <a:schemeClr val="bg1"/>
              </a:solidFill>
            </a:endParaRPr>
          </a:p>
          <a:p>
            <a:pPr marL="457200" indent="-457200">
              <a:buAutoNum type="arabicPeriod" startAt="3"/>
            </a:pPr>
            <a:endParaRPr lang="en-US" sz="2000" dirty="0" smtClean="0">
              <a:solidFill>
                <a:schemeClr val="bg1"/>
              </a:solidFill>
            </a:endParaRPr>
          </a:p>
          <a:p>
            <a:pPr marL="457200" indent="-457200">
              <a:buAutoNum type="arabicPeriod" startAt="3"/>
            </a:pPr>
            <a:endParaRPr lang="en-US" sz="2000" dirty="0" smtClean="0">
              <a:solidFill>
                <a:schemeClr val="bg1"/>
              </a:solidFill>
            </a:endParaRPr>
          </a:p>
          <a:p>
            <a:pPr marL="457200" indent="-457200">
              <a:buAutoNum type="arabicPeriod" startAt="3"/>
            </a:pPr>
            <a:endParaRPr lang="en-US" sz="2000" dirty="0" smtClean="0">
              <a:solidFill>
                <a:schemeClr val="bg1"/>
              </a:solidFill>
            </a:endParaRPr>
          </a:p>
          <a:p>
            <a:pPr marL="457200" indent="-457200">
              <a:buAutoNum type="arabicPeriod" startAt="3"/>
            </a:pPr>
            <a:endParaRPr lang="en-US" sz="2000" dirty="0" smtClean="0">
              <a:solidFill>
                <a:schemeClr val="bg1"/>
              </a:solidFill>
            </a:endParaRPr>
          </a:p>
          <a:p>
            <a:pPr marL="457200" indent="-457200">
              <a:buAutoNum type="arabicPeriod" startAt="3"/>
            </a:pPr>
            <a:endParaRPr lang="en-US" sz="2000" dirty="0" smtClean="0">
              <a:solidFill>
                <a:schemeClr val="bg1"/>
              </a:solidFill>
            </a:endParaRPr>
          </a:p>
          <a:p>
            <a:pPr marL="457200" indent="-457200">
              <a:buAutoNum type="arabicPeriod" startAt="3"/>
            </a:pPr>
            <a:endParaRPr lang="en-US" sz="2000" dirty="0" smtClean="0">
              <a:solidFill>
                <a:schemeClr val="bg1"/>
              </a:solidFill>
            </a:endParaRPr>
          </a:p>
          <a:p>
            <a:pPr marL="457200" indent="-457200">
              <a:buAutoNum type="arabicPeriod" startAt="3"/>
            </a:pPr>
            <a:endParaRPr lang="en-US" sz="2000" dirty="0" smtClean="0">
              <a:solidFill>
                <a:schemeClr val="bg1"/>
              </a:solidFill>
            </a:endParaRPr>
          </a:p>
          <a:p>
            <a:r>
              <a:rPr lang="en-US" sz="2000" dirty="0" smtClean="0">
                <a:solidFill>
                  <a:schemeClr val="bg1"/>
                </a:solidFill>
              </a:rPr>
              <a:t>Depending on which </a:t>
            </a:r>
            <a:r>
              <a:rPr lang="en-US" sz="2000" dirty="0" smtClean="0">
                <a:solidFill>
                  <a:schemeClr val="bg1"/>
                </a:solidFill>
              </a:rPr>
              <a:t>Internet </a:t>
            </a:r>
            <a:r>
              <a:rPr lang="en-US" sz="2000" dirty="0" smtClean="0">
                <a:solidFill>
                  <a:schemeClr val="bg1"/>
                </a:solidFill>
              </a:rPr>
              <a:t>browser you are </a:t>
            </a:r>
            <a:r>
              <a:rPr lang="en-US" sz="2000" dirty="0" smtClean="0">
                <a:solidFill>
                  <a:schemeClr val="bg1"/>
                </a:solidFill>
              </a:rPr>
              <a:t>using, </a:t>
            </a:r>
            <a:r>
              <a:rPr lang="en-US" sz="2000" dirty="0" smtClean="0">
                <a:solidFill>
                  <a:schemeClr val="bg1"/>
                </a:solidFill>
              </a:rPr>
              <a:t>you may be prompted to  Save or Run the ADE installer file. </a:t>
            </a:r>
            <a:r>
              <a:rPr lang="en-US" sz="2000" dirty="0" smtClean="0">
                <a:solidFill>
                  <a:schemeClr val="bg1"/>
                </a:solidFill>
              </a:rPr>
              <a:t>Click “Run” if you are presented with that option.</a:t>
            </a:r>
          </a:p>
          <a:p>
            <a:endParaRPr lang="en-US" sz="2000" dirty="0">
              <a:solidFill>
                <a:schemeClr val="bg1"/>
              </a:solidFill>
            </a:endParaRPr>
          </a:p>
          <a:p>
            <a:endParaRPr lang="en-US" sz="2000" dirty="0" smtClean="0">
              <a:solidFill>
                <a:schemeClr val="bg1"/>
              </a:solidFill>
            </a:endParaRPr>
          </a:p>
          <a:p>
            <a:r>
              <a:rPr lang="en-US" sz="2000" dirty="0">
                <a:solidFill>
                  <a:schemeClr val="bg1"/>
                </a:solidFill>
              </a:rPr>
              <a:t>Your browser may want you to save the </a:t>
            </a:r>
            <a:r>
              <a:rPr lang="en-US" sz="2000" dirty="0" smtClean="0">
                <a:solidFill>
                  <a:schemeClr val="bg1"/>
                </a:solidFill>
              </a:rPr>
              <a:t>file</a:t>
            </a:r>
          </a:p>
          <a:p>
            <a:r>
              <a:rPr lang="en-US" sz="2000" dirty="0" smtClean="0">
                <a:solidFill>
                  <a:schemeClr val="bg1"/>
                </a:solidFill>
              </a:rPr>
              <a:t>first, </a:t>
            </a:r>
            <a:r>
              <a:rPr lang="en-US" sz="2000" dirty="0">
                <a:solidFill>
                  <a:schemeClr val="bg1"/>
                </a:solidFill>
              </a:rPr>
              <a:t>however.</a:t>
            </a:r>
          </a:p>
          <a:p>
            <a:endParaRPr lang="en-US" sz="2000" dirty="0" smtClean="0">
              <a:solidFill>
                <a:schemeClr val="bg1"/>
              </a:solidFill>
            </a:endParaRPr>
          </a:p>
          <a:p>
            <a:pPr marL="457200" indent="-457200"/>
            <a:endParaRPr lang="en-US" sz="2000" dirty="0" smtClean="0">
              <a:solidFill>
                <a:schemeClr val="bg1"/>
              </a:solidFill>
            </a:endParaRPr>
          </a:p>
          <a:p>
            <a:pPr marL="457200" indent="-457200">
              <a:buAutoNum type="arabicPeriod"/>
            </a:pPr>
            <a:endParaRPr lang="en-US" sz="2000" dirty="0" smtClean="0">
              <a:solidFill>
                <a:schemeClr val="bg1"/>
              </a:solidFill>
            </a:endParaRPr>
          </a:p>
          <a:p>
            <a:pPr marL="457200" indent="-457200">
              <a:buAutoNum type="arabicPeriod"/>
            </a:pPr>
            <a:endParaRPr lang="en-US" sz="2000" dirty="0" smtClean="0">
              <a:solidFill>
                <a:schemeClr val="bg1"/>
              </a:solidFill>
            </a:endParaRPr>
          </a:p>
          <a:p>
            <a:pPr marL="457200" indent="-457200">
              <a:buAutoNum type="arabicPeriod"/>
            </a:pPr>
            <a:endParaRPr lang="en-US" sz="2000" dirty="0" smtClean="0">
              <a:solidFill>
                <a:schemeClr val="bg1"/>
              </a:solidFill>
            </a:endParaRPr>
          </a:p>
        </p:txBody>
      </p:sp>
      <p:sp>
        <p:nvSpPr>
          <p:cNvPr id="9" name="TextBox 8"/>
          <p:cNvSpPr txBox="1"/>
          <p:nvPr/>
        </p:nvSpPr>
        <p:spPr>
          <a:xfrm>
            <a:off x="381000" y="71735"/>
            <a:ext cx="85344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dirty="0" smtClean="0">
                <a:solidFill>
                  <a:schemeClr val="bg1"/>
                </a:solidFill>
              </a:rPr>
              <a:t>Downloading ADE and getting an Adobe ID step by step…</a:t>
            </a:r>
            <a:endParaRPr lang="en-US" sz="2000" dirty="0">
              <a:solidFill>
                <a:schemeClr val="bg1"/>
              </a:solidFill>
            </a:endParaRPr>
          </a:p>
        </p:txBody>
      </p:sp>
      <p:sp>
        <p:nvSpPr>
          <p:cNvPr id="10" name="Slide Number Placeholder 9"/>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8</a:t>
            </a:fld>
            <a:endParaRPr lang="en-US" dirty="0">
              <a:solidFill>
                <a:schemeClr val="bg1">
                  <a:lumMod val="65000"/>
                  <a:lumOff val="35000"/>
                </a:schemeClr>
              </a:solidFill>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9556"/>
          <a:stretch/>
        </p:blipFill>
        <p:spPr bwMode="auto">
          <a:xfrm>
            <a:off x="381000" y="1397212"/>
            <a:ext cx="6926767" cy="2106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flipH="1">
            <a:off x="2590800" y="3276600"/>
            <a:ext cx="590550" cy="0"/>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542" y="4721507"/>
            <a:ext cx="8901113" cy="488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5410200"/>
            <a:ext cx="2666208" cy="1252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a:xfrm>
            <a:off x="6557675" y="4814776"/>
            <a:ext cx="724296" cy="302329"/>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0191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457200" y="1219200"/>
            <a:ext cx="6934200" cy="1231106"/>
          </a:xfrm>
          <a:prstGeom prst="rect">
            <a:avLst/>
          </a:prstGeom>
          <a:noFill/>
        </p:spPr>
        <p:txBody>
          <a:bodyPr wrap="square" rtlCol="0">
            <a:spAutoFit/>
          </a:bodyPr>
          <a:lstStyle/>
          <a:p>
            <a:pPr>
              <a:buFont typeface="Arial" pitchFamily="34" charset="0"/>
              <a:buChar char="•"/>
            </a:pPr>
            <a:endParaRPr lang="en-US" dirty="0" smtClean="0">
              <a:solidFill>
                <a:schemeClr val="bg1"/>
              </a:solidFill>
            </a:endParaRPr>
          </a:p>
          <a:p>
            <a:endParaRPr lang="en-US" sz="2000" dirty="0" smtClean="0">
              <a:solidFill>
                <a:schemeClr val="bg1"/>
              </a:solidFill>
            </a:endParaRPr>
          </a:p>
          <a:p>
            <a:pPr>
              <a:buFont typeface="Arial" pitchFamily="34" charset="0"/>
              <a:buChar char="•"/>
            </a:pPr>
            <a:endParaRPr lang="en-US" dirty="0" smtClean="0">
              <a:solidFill>
                <a:schemeClr val="bg1"/>
              </a:solidFill>
            </a:endParaRPr>
          </a:p>
          <a:p>
            <a:pPr>
              <a:buFont typeface="Arial" pitchFamily="34" charset="0"/>
              <a:buChar char="•"/>
            </a:pPr>
            <a:endParaRPr lang="en-US" dirty="0">
              <a:solidFill>
                <a:schemeClr val="bg1"/>
              </a:solidFill>
            </a:endParaRPr>
          </a:p>
        </p:txBody>
      </p:sp>
      <p:sp>
        <p:nvSpPr>
          <p:cNvPr id="11" name="TextBox 10"/>
          <p:cNvSpPr txBox="1"/>
          <p:nvPr/>
        </p:nvSpPr>
        <p:spPr>
          <a:xfrm>
            <a:off x="304800" y="609600"/>
            <a:ext cx="8610600" cy="3170099"/>
          </a:xfrm>
          <a:prstGeom prst="rect">
            <a:avLst/>
          </a:prstGeom>
          <a:noFill/>
        </p:spPr>
        <p:txBody>
          <a:bodyPr wrap="square" rtlCol="0">
            <a:spAutoFit/>
          </a:bodyPr>
          <a:lstStyle/>
          <a:p>
            <a:pPr>
              <a:defRPr/>
            </a:pPr>
            <a:r>
              <a:rPr lang="en-US" sz="2000" dirty="0" smtClean="0">
                <a:solidFill>
                  <a:schemeClr val="bg1"/>
                </a:solidFill>
              </a:rPr>
              <a:t>As part of the installation, you must accept the terms of the License Agreement. Then click </a:t>
            </a:r>
            <a:r>
              <a:rPr lang="en-US" sz="2000" b="1" dirty="0" smtClean="0">
                <a:solidFill>
                  <a:schemeClr val="bg1"/>
                </a:solidFill>
              </a:rPr>
              <a:t>Next</a:t>
            </a:r>
            <a:r>
              <a:rPr lang="en-US" sz="2000" dirty="0" smtClean="0">
                <a:solidFill>
                  <a:schemeClr val="bg1"/>
                </a:solidFill>
              </a:rPr>
              <a:t>.</a:t>
            </a:r>
            <a:endParaRPr lang="en-US" sz="2000" dirty="0">
              <a:solidFill>
                <a:schemeClr val="bg1"/>
              </a:solidFill>
            </a:endParaRPr>
          </a:p>
          <a:p>
            <a:endParaRPr lang="en-US" sz="2000" dirty="0" smtClean="0">
              <a:solidFill>
                <a:schemeClr val="bg1"/>
              </a:solidFill>
            </a:endParaRPr>
          </a:p>
          <a:p>
            <a:pPr marL="457200" indent="-457200">
              <a:buAutoNum type="arabicPeriod" startAt="3"/>
            </a:pPr>
            <a:endParaRPr lang="en-US" sz="2000" dirty="0" smtClean="0">
              <a:solidFill>
                <a:schemeClr val="bg1"/>
              </a:solidFill>
            </a:endParaRPr>
          </a:p>
          <a:p>
            <a:pPr marL="457200" indent="-457200">
              <a:buAutoNum type="arabicPeriod" startAt="3"/>
            </a:pPr>
            <a:endParaRPr lang="en-US" sz="2000" dirty="0" smtClean="0">
              <a:solidFill>
                <a:schemeClr val="bg1"/>
              </a:solidFill>
            </a:endParaRPr>
          </a:p>
          <a:p>
            <a:pPr marL="457200" indent="-457200">
              <a:buAutoNum type="arabicPeriod" startAt="3"/>
            </a:pPr>
            <a:endParaRPr lang="en-US" sz="2000" dirty="0" smtClean="0">
              <a:solidFill>
                <a:schemeClr val="bg1"/>
              </a:solidFill>
            </a:endParaRPr>
          </a:p>
          <a:p>
            <a:pPr marL="457200" indent="-457200">
              <a:buAutoNum type="arabicPeriod" startAt="3"/>
            </a:pPr>
            <a:endParaRPr lang="en-US" sz="2000" dirty="0" smtClean="0">
              <a:solidFill>
                <a:schemeClr val="bg1"/>
              </a:solidFill>
            </a:endParaRPr>
          </a:p>
          <a:p>
            <a:pPr marL="457200" indent="-457200">
              <a:buAutoNum type="arabicPeriod" startAt="3"/>
            </a:pPr>
            <a:endParaRPr lang="en-US" sz="2000" dirty="0" smtClean="0">
              <a:solidFill>
                <a:schemeClr val="bg1"/>
              </a:solidFill>
            </a:endParaRPr>
          </a:p>
          <a:p>
            <a:pPr marL="457200" indent="-457200">
              <a:buAutoNum type="arabicPeriod" startAt="3"/>
            </a:pPr>
            <a:endParaRPr lang="en-US" sz="2000" dirty="0" smtClean="0">
              <a:solidFill>
                <a:schemeClr val="bg1"/>
              </a:solidFill>
            </a:endParaRPr>
          </a:p>
          <a:p>
            <a:pPr marL="457200" indent="-457200">
              <a:buAutoNum type="arabicPeriod" startAt="3"/>
            </a:pPr>
            <a:endParaRPr lang="en-US" sz="2000" dirty="0" smtClean="0">
              <a:solidFill>
                <a:schemeClr val="bg1"/>
              </a:solidFill>
            </a:endParaRPr>
          </a:p>
        </p:txBody>
      </p:sp>
      <p:sp>
        <p:nvSpPr>
          <p:cNvPr id="9" name="TextBox 8"/>
          <p:cNvSpPr txBox="1"/>
          <p:nvPr/>
        </p:nvSpPr>
        <p:spPr>
          <a:xfrm>
            <a:off x="381000" y="71735"/>
            <a:ext cx="85344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dirty="0" smtClean="0">
                <a:solidFill>
                  <a:schemeClr val="bg1"/>
                </a:solidFill>
              </a:rPr>
              <a:t>Downloading ADE and getting an Adobe ID step by step…</a:t>
            </a:r>
            <a:endParaRPr lang="en-US" sz="2000" dirty="0">
              <a:solidFill>
                <a:schemeClr val="bg1"/>
              </a:solidFill>
            </a:endParaRPr>
          </a:p>
        </p:txBody>
      </p:sp>
      <p:sp>
        <p:nvSpPr>
          <p:cNvPr id="10" name="Slide Number Placeholder 9"/>
          <p:cNvSpPr>
            <a:spLocks noGrp="1"/>
          </p:cNvSpPr>
          <p:nvPr>
            <p:ph type="sldNum" sz="quarter" idx="12"/>
          </p:nvPr>
        </p:nvSpPr>
        <p:spPr/>
        <p:txBody>
          <a:bodyPr/>
          <a:lstStyle/>
          <a:p>
            <a:fld id="{682DB454-FBD6-4DD7-8956-696EFA8BCCE1}" type="slidenum">
              <a:rPr lang="en-US" smtClean="0">
                <a:solidFill>
                  <a:schemeClr val="bg1">
                    <a:lumMod val="65000"/>
                    <a:lumOff val="35000"/>
                  </a:schemeClr>
                </a:solidFill>
              </a:rPr>
              <a:pPr/>
              <a:t>9</a:t>
            </a:fld>
            <a:endParaRPr lang="en-US" dirty="0">
              <a:solidFill>
                <a:schemeClr val="bg1">
                  <a:lumMod val="65000"/>
                  <a:lumOff val="35000"/>
                </a:schemeClr>
              </a:solidFill>
            </a:endParaRPr>
          </a:p>
        </p:txBody>
      </p:sp>
      <p:sp>
        <p:nvSpPr>
          <p:cNvPr id="4" name="Rectangle 3"/>
          <p:cNvSpPr/>
          <p:nvPr/>
        </p:nvSpPr>
        <p:spPr>
          <a:xfrm>
            <a:off x="457200" y="3783497"/>
            <a:ext cx="8229600" cy="369332"/>
          </a:xfrm>
          <a:prstGeom prst="rect">
            <a:avLst/>
          </a:prstGeom>
        </p:spPr>
        <p:txBody>
          <a:bodyPr wrap="square">
            <a:spAutoFit/>
          </a:bodyPr>
          <a:lstStyle/>
          <a:p>
            <a:pPr>
              <a:defRPr/>
            </a:pPr>
            <a:r>
              <a:rPr lang="en-US" dirty="0" smtClean="0">
                <a:solidFill>
                  <a:schemeClr val="bg1"/>
                </a:solidFill>
              </a:rPr>
              <a:t>We recommend keeping all setup options checked and clicking </a:t>
            </a:r>
            <a:r>
              <a:rPr lang="en-US" b="1" dirty="0" smtClean="0">
                <a:solidFill>
                  <a:schemeClr val="bg1"/>
                </a:solidFill>
              </a:rPr>
              <a:t>Next</a:t>
            </a:r>
            <a:r>
              <a:rPr lang="en-US" dirty="0" smtClean="0">
                <a:solidFill>
                  <a:schemeClr val="bg1"/>
                </a:solidFill>
              </a:rPr>
              <a:t>.</a:t>
            </a:r>
            <a:endParaRPr lang="en-US"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397606"/>
            <a:ext cx="3429000" cy="2382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flipH="1">
            <a:off x="5873545" y="3505200"/>
            <a:ext cx="590550" cy="0"/>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279114"/>
            <a:ext cx="3429000" cy="2401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flipH="1">
            <a:off x="5873545" y="6413500"/>
            <a:ext cx="590550" cy="0"/>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6991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
  <TotalTime>6410</TotalTime>
  <Words>715</Words>
  <Application>Microsoft Office PowerPoint</Application>
  <PresentationFormat>On-screen Show (4:3)</PresentationFormat>
  <Paragraphs>159</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Downloading Adobe Digital Editions 4.0  and Getting an Adobe 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MC-NPL eBook class</dc:title>
  <dc:creator>Andie</dc:creator>
  <cp:lastModifiedBy>Mike</cp:lastModifiedBy>
  <cp:revision>581</cp:revision>
  <dcterms:created xsi:type="dcterms:W3CDTF">2011-05-12T22:41:14Z</dcterms:created>
  <dcterms:modified xsi:type="dcterms:W3CDTF">2014-11-25T15:07:39Z</dcterms:modified>
</cp:coreProperties>
</file>